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sldIdLst>
    <p:sldId id="256" r:id="rId2"/>
    <p:sldId id="257" r:id="rId3"/>
    <p:sldId id="258" r:id="rId4"/>
    <p:sldId id="259" r:id="rId5"/>
    <p:sldId id="274" r:id="rId6"/>
    <p:sldId id="275" r:id="rId7"/>
    <p:sldId id="276" r:id="rId8"/>
    <p:sldId id="277" r:id="rId9"/>
    <p:sldId id="260" r:id="rId10"/>
    <p:sldId id="263" r:id="rId11"/>
    <p:sldId id="264" r:id="rId12"/>
    <p:sldId id="265" r:id="rId13"/>
    <p:sldId id="261" r:id="rId14"/>
    <p:sldId id="262" r:id="rId15"/>
    <p:sldId id="270" r:id="rId16"/>
    <p:sldId id="271"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2/1/2015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2/1/2015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2/1/2015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2/1/2015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2/1/2015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2/1/2015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2/1/2015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2/1/2015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bbc.co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l"/>
            <a:r>
              <a:rPr lang="tr-TR" b="1" dirty="0" smtClean="0"/>
              <a:t/>
            </a:r>
            <a:br>
              <a:rPr lang="tr-TR" b="1" dirty="0" smtClean="0"/>
            </a:br>
            <a:r>
              <a:rPr lang="tr-TR" dirty="0" smtClean="0"/>
              <a:t/>
            </a:r>
            <a:br>
              <a:rPr lang="tr-TR" dirty="0" smtClean="0"/>
            </a:br>
            <a:r>
              <a:rPr lang="tr-TR" b="1" dirty="0" smtClean="0"/>
              <a:t>Doküman </a:t>
            </a:r>
            <a:r>
              <a:rPr lang="tr-TR" b="1" dirty="0" smtClean="0"/>
              <a:t>dili tanıma için ikili örüntüler tabanlı yeni bir </a:t>
            </a:r>
            <a:r>
              <a:rPr lang="tr-TR" b="1" dirty="0" smtClean="0"/>
              <a:t>yaklaşım</a:t>
            </a:r>
            <a:r>
              <a:rPr lang="tr-TR" dirty="0" smtClean="0"/>
              <a:t/>
            </a:r>
            <a:br>
              <a:rPr lang="tr-TR" dirty="0" smtClean="0"/>
            </a:br>
            <a:r>
              <a:rPr lang="tr-TR" dirty="0" smtClean="0"/>
              <a:t/>
            </a:r>
            <a:br>
              <a:rPr lang="tr-TR" dirty="0" smtClean="0"/>
            </a:br>
            <a:endParaRPr lang="tr-TR" dirty="0"/>
          </a:p>
        </p:txBody>
      </p:sp>
      <p:sp>
        <p:nvSpPr>
          <p:cNvPr id="3" name="Subtitle 2"/>
          <p:cNvSpPr>
            <a:spLocks noGrp="1"/>
          </p:cNvSpPr>
          <p:nvPr>
            <p:ph type="subTitle" idx="1"/>
          </p:nvPr>
        </p:nvSpPr>
        <p:spPr/>
        <p:txBody>
          <a:bodyPr>
            <a:normAutofit fontScale="92500" lnSpcReduction="20000"/>
          </a:bodyPr>
          <a:lstStyle/>
          <a:p>
            <a:r>
              <a:rPr lang="tr-TR" b="1" u="sng" dirty="0" smtClean="0"/>
              <a:t>Yılmaz KAYA</a:t>
            </a:r>
            <a:endParaRPr lang="tr-TR" b="1" u="sng" dirty="0" smtClean="0">
              <a:sym typeface="Symbol"/>
            </a:endParaRPr>
          </a:p>
          <a:p>
            <a:r>
              <a:rPr lang="tr-TR" b="1" dirty="0" smtClean="0"/>
              <a:t>Ömer Faruk ERTUĞRUL</a:t>
            </a:r>
            <a:endParaRPr lang="tr-TR" b="1" baseline="30000" dirty="0" smtClean="0"/>
          </a:p>
          <a:p>
            <a:r>
              <a:rPr lang="tr-TR" b="1" dirty="0" smtClean="0"/>
              <a:t>Ramazan </a:t>
            </a:r>
            <a:r>
              <a:rPr lang="tr-TR" b="1" dirty="0" smtClean="0"/>
              <a:t>TEKİN</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4919472"/>
          </a:xfrm>
        </p:spPr>
        <p:txBody>
          <a:bodyPr>
            <a:normAutofit fontScale="92500" lnSpcReduction="20000"/>
          </a:bodyPr>
          <a:lstStyle/>
          <a:p>
            <a:r>
              <a:rPr lang="tr-TR" dirty="0" smtClean="0"/>
              <a:t>“</a:t>
            </a:r>
            <a:r>
              <a:rPr lang="tr-TR" i="1" dirty="0" err="1" smtClean="0"/>
              <a:t>Anovelapproachforlanguageidentificationbasedonbinarpatterns</a:t>
            </a:r>
            <a:r>
              <a:rPr lang="tr-TR" dirty="0" smtClean="0"/>
              <a:t>”</a:t>
            </a:r>
          </a:p>
          <a:p>
            <a:endParaRPr lang="tr-TR" dirty="0" smtClean="0"/>
          </a:p>
          <a:p>
            <a:r>
              <a:rPr lang="tr-TR" dirty="0" smtClean="0"/>
              <a:t>Geriye </a:t>
            </a:r>
            <a:r>
              <a:rPr lang="tr-TR" dirty="0" smtClean="0"/>
              <a:t>kalan mesajın UTF-8 kodlarına dönüştürülmesi sonucunda elde edilen </a:t>
            </a:r>
            <a:r>
              <a:rPr lang="tr-TR" dirty="0" smtClean="0"/>
              <a:t>sinyal aşağıda </a:t>
            </a:r>
            <a:r>
              <a:rPr lang="tr-TR" dirty="0" smtClean="0"/>
              <a:t>belirtilmiştir. </a:t>
            </a:r>
            <a:endParaRPr lang="tr-TR" dirty="0" smtClean="0"/>
          </a:p>
          <a:p>
            <a:endParaRPr lang="tr-TR" dirty="0" smtClean="0"/>
          </a:p>
          <a:p>
            <a:r>
              <a:rPr lang="tr-TR" i="1" dirty="0" smtClean="0"/>
              <a:t>“65, 110, 111, 118, 101, 108, 97, 112, 112, 114, 111, 97, 99, 104, 102, 111, 114, 108, 97, 110, 103, 117, 97, 103, 101, 105, 100, 101, 110, 116, 105, 102, 105, 99, 97, 116, 105, 111, 110, 98, 97, 115, 101, 100, 111, 110, 98, 105, 110, 97, 114, 121, 112, 97, 116, 116, 101, 114, 110, 115”</a:t>
            </a:r>
            <a:endParaRPr lang="tr-TR" dirty="0" smtClean="0"/>
          </a:p>
          <a:p>
            <a:endParaRPr lang="tr-TR" dirty="0"/>
          </a:p>
        </p:txBody>
      </p:sp>
      <p:sp>
        <p:nvSpPr>
          <p:cNvPr id="2" name="Title 1"/>
          <p:cNvSpPr>
            <a:spLocks noGrp="1"/>
          </p:cNvSpPr>
          <p:nvPr>
            <p:ph type="title"/>
          </p:nvPr>
        </p:nvSpPr>
        <p:spPr/>
        <p:txBody>
          <a:bodyPr/>
          <a:lstStyle/>
          <a:p>
            <a:r>
              <a:rPr lang="tr-TR" dirty="0" smtClean="0"/>
              <a:t>Önişlemler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1"/>
            <a:ext cx="8382000" cy="1371599"/>
          </a:xfrm>
        </p:spPr>
        <p:txBody>
          <a:bodyPr>
            <a:normAutofit fontScale="70000" lnSpcReduction="20000"/>
          </a:bodyPr>
          <a:lstStyle/>
          <a:p>
            <a:r>
              <a:rPr lang="tr-TR" b="1" dirty="0" smtClean="0"/>
              <a:t>Block 2</a:t>
            </a:r>
            <a:r>
              <a:rPr lang="tr-TR" dirty="0" smtClean="0"/>
              <a:t>: Elde edilen UTF-8 kodlar sinyali 1B-YİÖ metodu ile YİÖ düzlemine taşınır. Bu düzleme taşınan değerler 0 ile 255 arasında değerlerden oluşur. Her değerin frekansı bir farklı örüntü tanımlar.  </a:t>
            </a:r>
            <a:r>
              <a:rPr lang="tr-TR" i="1" dirty="0" smtClean="0"/>
              <a:t>P,</a:t>
            </a:r>
            <a:r>
              <a:rPr lang="tr-TR" dirty="0" smtClean="0"/>
              <a:t> parametrelerin farklı değerlerine örnekler Şekilde gösterilmiştir.</a:t>
            </a:r>
            <a:endParaRPr lang="tr-TR" dirty="0"/>
          </a:p>
        </p:txBody>
      </p:sp>
      <p:grpSp>
        <p:nvGrpSpPr>
          <p:cNvPr id="174" name="Group 173"/>
          <p:cNvGrpSpPr/>
          <p:nvPr/>
        </p:nvGrpSpPr>
        <p:grpSpPr>
          <a:xfrm>
            <a:off x="685800" y="1579934"/>
            <a:ext cx="7810772" cy="5278066"/>
            <a:chOff x="467544" y="0"/>
            <a:chExt cx="7810772" cy="5278066"/>
          </a:xfrm>
        </p:grpSpPr>
        <p:grpSp>
          <p:nvGrpSpPr>
            <p:cNvPr id="175" name="Group 174"/>
            <p:cNvGrpSpPr/>
            <p:nvPr/>
          </p:nvGrpSpPr>
          <p:grpSpPr>
            <a:xfrm>
              <a:off x="467544" y="0"/>
              <a:ext cx="7799388" cy="2497138"/>
              <a:chOff x="467544" y="0"/>
              <a:chExt cx="7799388" cy="2497138"/>
            </a:xfrm>
          </p:grpSpPr>
          <p:sp>
            <p:nvSpPr>
              <p:cNvPr id="276" name="Rectangle 275"/>
              <p:cNvSpPr>
                <a:spLocks noChangeArrowheads="1"/>
              </p:cNvSpPr>
              <p:nvPr/>
            </p:nvSpPr>
            <p:spPr bwMode="auto">
              <a:xfrm>
                <a:off x="848544" y="111125"/>
                <a:ext cx="7197725" cy="20669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77" name="Rectangle 276"/>
              <p:cNvSpPr>
                <a:spLocks noChangeArrowheads="1"/>
              </p:cNvSpPr>
              <p:nvPr/>
            </p:nvSpPr>
            <p:spPr bwMode="auto">
              <a:xfrm>
                <a:off x="848544" y="111125"/>
                <a:ext cx="7197725" cy="2066925"/>
              </a:xfrm>
              <a:prstGeom prst="rect">
                <a:avLst/>
              </a:prstGeom>
              <a:noFill/>
              <a:ln w="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78" name="Line 9"/>
              <p:cNvSpPr>
                <a:spLocks noChangeShapeType="1"/>
              </p:cNvSpPr>
              <p:nvPr/>
            </p:nvSpPr>
            <p:spPr bwMode="auto">
              <a:xfrm>
                <a:off x="848544" y="111125"/>
                <a:ext cx="71977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79" name="Line 10"/>
              <p:cNvSpPr>
                <a:spLocks noChangeShapeType="1"/>
              </p:cNvSpPr>
              <p:nvPr/>
            </p:nvSpPr>
            <p:spPr bwMode="auto">
              <a:xfrm>
                <a:off x="848544" y="2178050"/>
                <a:ext cx="71977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80" name="Line 11"/>
              <p:cNvSpPr>
                <a:spLocks noChangeShapeType="1"/>
              </p:cNvSpPr>
              <p:nvPr/>
            </p:nvSpPr>
            <p:spPr bwMode="auto">
              <a:xfrm flipV="1">
                <a:off x="8046269" y="111125"/>
                <a:ext cx="1588" cy="20669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81" name="Line 12"/>
              <p:cNvSpPr>
                <a:spLocks noChangeShapeType="1"/>
              </p:cNvSpPr>
              <p:nvPr/>
            </p:nvSpPr>
            <p:spPr bwMode="auto">
              <a:xfrm flipV="1">
                <a:off x="848544" y="111125"/>
                <a:ext cx="1588" cy="20669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82" name="Line 13"/>
              <p:cNvSpPr>
                <a:spLocks noChangeShapeType="1"/>
              </p:cNvSpPr>
              <p:nvPr/>
            </p:nvSpPr>
            <p:spPr bwMode="auto">
              <a:xfrm>
                <a:off x="848544" y="2178050"/>
                <a:ext cx="71977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83" name="Line 14"/>
              <p:cNvSpPr>
                <a:spLocks noChangeShapeType="1"/>
              </p:cNvSpPr>
              <p:nvPr/>
            </p:nvSpPr>
            <p:spPr bwMode="auto">
              <a:xfrm flipV="1">
                <a:off x="848544" y="111125"/>
                <a:ext cx="1588" cy="20669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84" name="Line 15"/>
              <p:cNvSpPr>
                <a:spLocks noChangeShapeType="1"/>
              </p:cNvSpPr>
              <p:nvPr/>
            </p:nvSpPr>
            <p:spPr bwMode="auto">
              <a:xfrm flipV="1">
                <a:off x="848544" y="2103438"/>
                <a:ext cx="1588" cy="746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85" name="Line 16"/>
              <p:cNvSpPr>
                <a:spLocks noChangeShapeType="1"/>
              </p:cNvSpPr>
              <p:nvPr/>
            </p:nvSpPr>
            <p:spPr bwMode="auto">
              <a:xfrm>
                <a:off x="848544" y="111125"/>
                <a:ext cx="1588" cy="619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86" name="Rectangle 285"/>
              <p:cNvSpPr>
                <a:spLocks noChangeArrowheads="1"/>
              </p:cNvSpPr>
              <p:nvPr/>
            </p:nvSpPr>
            <p:spPr bwMode="auto">
              <a:xfrm>
                <a:off x="799331" y="2214563"/>
                <a:ext cx="209550" cy="28257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000000"/>
                    </a:solidFill>
                    <a:effectLst/>
                    <a:latin typeface="Helvetica" charset="-94"/>
                    <a:cs typeface="Arial" pitchFamily="34" charset="0"/>
                  </a:rPr>
                  <a:t>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87" name="Line 18"/>
              <p:cNvSpPr>
                <a:spLocks noChangeShapeType="1"/>
              </p:cNvSpPr>
              <p:nvPr/>
            </p:nvSpPr>
            <p:spPr bwMode="auto">
              <a:xfrm flipV="1">
                <a:off x="2288406" y="2103438"/>
                <a:ext cx="1588" cy="746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88" name="Line 19"/>
              <p:cNvSpPr>
                <a:spLocks noChangeShapeType="1"/>
              </p:cNvSpPr>
              <p:nvPr/>
            </p:nvSpPr>
            <p:spPr bwMode="auto">
              <a:xfrm>
                <a:off x="2288406" y="111125"/>
                <a:ext cx="1588" cy="619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89" name="Rectangle 288"/>
              <p:cNvSpPr>
                <a:spLocks noChangeArrowheads="1"/>
              </p:cNvSpPr>
              <p:nvPr/>
            </p:nvSpPr>
            <p:spPr bwMode="auto">
              <a:xfrm>
                <a:off x="2239194" y="2214563"/>
                <a:ext cx="209550" cy="28257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000000"/>
                    </a:solidFill>
                    <a:effectLst/>
                    <a:latin typeface="Helvetica" charset="-94"/>
                    <a:cs typeface="Arial" pitchFamily="34" charset="0"/>
                  </a:rPr>
                  <a:t>5</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90" name="Line 21"/>
              <p:cNvSpPr>
                <a:spLocks noChangeShapeType="1"/>
              </p:cNvSpPr>
              <p:nvPr/>
            </p:nvSpPr>
            <p:spPr bwMode="auto">
              <a:xfrm flipV="1">
                <a:off x="3728269" y="2103438"/>
                <a:ext cx="1588" cy="746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91" name="Line 22"/>
              <p:cNvSpPr>
                <a:spLocks noChangeShapeType="1"/>
              </p:cNvSpPr>
              <p:nvPr/>
            </p:nvSpPr>
            <p:spPr bwMode="auto">
              <a:xfrm>
                <a:off x="3728269" y="111125"/>
                <a:ext cx="1588" cy="619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92" name="Rectangle 291"/>
              <p:cNvSpPr>
                <a:spLocks noChangeArrowheads="1"/>
              </p:cNvSpPr>
              <p:nvPr/>
            </p:nvSpPr>
            <p:spPr bwMode="auto">
              <a:xfrm>
                <a:off x="3617144" y="2214563"/>
                <a:ext cx="331788" cy="28257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000000"/>
                    </a:solidFill>
                    <a:effectLst/>
                    <a:latin typeface="Helvetica" charset="-94"/>
                    <a:cs typeface="Arial" pitchFamily="34" charset="0"/>
                  </a:rPr>
                  <a:t>10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93" name="Line 24"/>
              <p:cNvSpPr>
                <a:spLocks noChangeShapeType="1"/>
              </p:cNvSpPr>
              <p:nvPr/>
            </p:nvSpPr>
            <p:spPr bwMode="auto">
              <a:xfrm flipV="1">
                <a:off x="5168131" y="2103438"/>
                <a:ext cx="1588" cy="746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94" name="Line 25"/>
              <p:cNvSpPr>
                <a:spLocks noChangeShapeType="1"/>
              </p:cNvSpPr>
              <p:nvPr/>
            </p:nvSpPr>
            <p:spPr bwMode="auto">
              <a:xfrm>
                <a:off x="5168131" y="111125"/>
                <a:ext cx="1588" cy="619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95" name="Rectangle 294"/>
              <p:cNvSpPr>
                <a:spLocks noChangeArrowheads="1"/>
              </p:cNvSpPr>
              <p:nvPr/>
            </p:nvSpPr>
            <p:spPr bwMode="auto">
              <a:xfrm>
                <a:off x="5057006" y="2214563"/>
                <a:ext cx="331788" cy="28257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000000"/>
                    </a:solidFill>
                    <a:effectLst/>
                    <a:latin typeface="Helvetica" charset="-94"/>
                    <a:cs typeface="Arial" pitchFamily="34" charset="0"/>
                  </a:rPr>
                  <a:t>15</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96" name="Line 27"/>
              <p:cNvSpPr>
                <a:spLocks noChangeShapeType="1"/>
              </p:cNvSpPr>
              <p:nvPr/>
            </p:nvSpPr>
            <p:spPr bwMode="auto">
              <a:xfrm flipV="1">
                <a:off x="6606406" y="2103438"/>
                <a:ext cx="1588" cy="746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97" name="Line 28"/>
              <p:cNvSpPr>
                <a:spLocks noChangeShapeType="1"/>
              </p:cNvSpPr>
              <p:nvPr/>
            </p:nvSpPr>
            <p:spPr bwMode="auto">
              <a:xfrm>
                <a:off x="6606406" y="111125"/>
                <a:ext cx="1588" cy="619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98" name="Rectangle 297"/>
              <p:cNvSpPr>
                <a:spLocks noChangeArrowheads="1"/>
              </p:cNvSpPr>
              <p:nvPr/>
            </p:nvSpPr>
            <p:spPr bwMode="auto">
              <a:xfrm>
                <a:off x="6495281" y="2214563"/>
                <a:ext cx="331788" cy="28257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000000"/>
                    </a:solidFill>
                    <a:effectLst/>
                    <a:latin typeface="Helvetica" charset="-94"/>
                    <a:cs typeface="Arial" pitchFamily="34" charset="0"/>
                  </a:rPr>
                  <a:t>20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99" name="Line 30"/>
              <p:cNvSpPr>
                <a:spLocks noChangeShapeType="1"/>
              </p:cNvSpPr>
              <p:nvPr/>
            </p:nvSpPr>
            <p:spPr bwMode="auto">
              <a:xfrm flipV="1">
                <a:off x="8046269" y="2103438"/>
                <a:ext cx="1588" cy="746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00" name="Line 31"/>
              <p:cNvSpPr>
                <a:spLocks noChangeShapeType="1"/>
              </p:cNvSpPr>
              <p:nvPr/>
            </p:nvSpPr>
            <p:spPr bwMode="auto">
              <a:xfrm>
                <a:off x="8046269" y="111125"/>
                <a:ext cx="1588" cy="619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01" name="Rectangle 300"/>
              <p:cNvSpPr>
                <a:spLocks noChangeArrowheads="1"/>
              </p:cNvSpPr>
              <p:nvPr/>
            </p:nvSpPr>
            <p:spPr bwMode="auto">
              <a:xfrm>
                <a:off x="7935144" y="2214563"/>
                <a:ext cx="331788" cy="28257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000000"/>
                    </a:solidFill>
                    <a:effectLst/>
                    <a:latin typeface="Helvetica" charset="-94"/>
                    <a:cs typeface="Arial" pitchFamily="34" charset="0"/>
                  </a:rPr>
                  <a:t>25</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02" name="Line 33"/>
              <p:cNvSpPr>
                <a:spLocks noChangeShapeType="1"/>
              </p:cNvSpPr>
              <p:nvPr/>
            </p:nvSpPr>
            <p:spPr bwMode="auto">
              <a:xfrm>
                <a:off x="848544" y="2178050"/>
                <a:ext cx="619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03" name="Line 34"/>
              <p:cNvSpPr>
                <a:spLocks noChangeShapeType="1"/>
              </p:cNvSpPr>
              <p:nvPr/>
            </p:nvSpPr>
            <p:spPr bwMode="auto">
              <a:xfrm flipH="1">
                <a:off x="7971656" y="2178050"/>
                <a:ext cx="746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04" name="Rectangle 303"/>
              <p:cNvSpPr>
                <a:spLocks noChangeArrowheads="1"/>
              </p:cNvSpPr>
              <p:nvPr/>
            </p:nvSpPr>
            <p:spPr bwMode="auto">
              <a:xfrm>
                <a:off x="578669" y="2066925"/>
                <a:ext cx="331788" cy="28257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000000"/>
                    </a:solidFill>
                    <a:effectLst/>
                    <a:latin typeface="Helvetica" charset="-94"/>
                    <a:cs typeface="Arial" pitchFamily="34" charset="0"/>
                  </a:rPr>
                  <a:t>60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05" name="Line 36"/>
              <p:cNvSpPr>
                <a:spLocks noChangeShapeType="1"/>
              </p:cNvSpPr>
              <p:nvPr/>
            </p:nvSpPr>
            <p:spPr bwMode="auto">
              <a:xfrm>
                <a:off x="848544" y="1489075"/>
                <a:ext cx="619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06" name="Line 37"/>
              <p:cNvSpPr>
                <a:spLocks noChangeShapeType="1"/>
              </p:cNvSpPr>
              <p:nvPr/>
            </p:nvSpPr>
            <p:spPr bwMode="auto">
              <a:xfrm flipH="1">
                <a:off x="7971656" y="1489075"/>
                <a:ext cx="746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07" name="Rectangle 306"/>
              <p:cNvSpPr>
                <a:spLocks noChangeArrowheads="1"/>
              </p:cNvSpPr>
              <p:nvPr/>
            </p:nvSpPr>
            <p:spPr bwMode="auto">
              <a:xfrm>
                <a:off x="578669" y="1377950"/>
                <a:ext cx="331788" cy="28257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000000"/>
                    </a:solidFill>
                    <a:effectLst/>
                    <a:latin typeface="Helvetica" charset="-94"/>
                    <a:cs typeface="Arial" pitchFamily="34" charset="0"/>
                  </a:rPr>
                  <a:t>80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08" name="Line 39"/>
              <p:cNvSpPr>
                <a:spLocks noChangeShapeType="1"/>
              </p:cNvSpPr>
              <p:nvPr/>
            </p:nvSpPr>
            <p:spPr bwMode="auto">
              <a:xfrm>
                <a:off x="848544" y="800100"/>
                <a:ext cx="619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09" name="Line 40"/>
              <p:cNvSpPr>
                <a:spLocks noChangeShapeType="1"/>
              </p:cNvSpPr>
              <p:nvPr/>
            </p:nvSpPr>
            <p:spPr bwMode="auto">
              <a:xfrm flipH="1">
                <a:off x="7971656" y="800100"/>
                <a:ext cx="746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10" name="Rectangle 309"/>
              <p:cNvSpPr>
                <a:spLocks noChangeArrowheads="1"/>
              </p:cNvSpPr>
              <p:nvPr/>
            </p:nvSpPr>
            <p:spPr bwMode="auto">
              <a:xfrm>
                <a:off x="467544" y="688975"/>
                <a:ext cx="442913" cy="28257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000000"/>
                    </a:solidFill>
                    <a:effectLst/>
                    <a:latin typeface="Helvetica" charset="-94"/>
                    <a:cs typeface="Arial" pitchFamily="34" charset="0"/>
                  </a:rPr>
                  <a:t>100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11" name="Line 42"/>
              <p:cNvSpPr>
                <a:spLocks noChangeShapeType="1"/>
              </p:cNvSpPr>
              <p:nvPr/>
            </p:nvSpPr>
            <p:spPr bwMode="auto">
              <a:xfrm>
                <a:off x="848544" y="111125"/>
                <a:ext cx="619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12" name="Line 43"/>
              <p:cNvSpPr>
                <a:spLocks noChangeShapeType="1"/>
              </p:cNvSpPr>
              <p:nvPr/>
            </p:nvSpPr>
            <p:spPr bwMode="auto">
              <a:xfrm flipH="1">
                <a:off x="7971656" y="111125"/>
                <a:ext cx="746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13" name="Rectangle 312"/>
              <p:cNvSpPr>
                <a:spLocks noChangeArrowheads="1"/>
              </p:cNvSpPr>
              <p:nvPr/>
            </p:nvSpPr>
            <p:spPr bwMode="auto">
              <a:xfrm>
                <a:off x="467544" y="0"/>
                <a:ext cx="442913" cy="28257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000000"/>
                    </a:solidFill>
                    <a:effectLst/>
                    <a:latin typeface="Helvetica" charset="-94"/>
                    <a:cs typeface="Arial" pitchFamily="34" charset="0"/>
                  </a:rPr>
                  <a:t>120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14" name="Line 45"/>
              <p:cNvSpPr>
                <a:spLocks noChangeShapeType="1"/>
              </p:cNvSpPr>
              <p:nvPr/>
            </p:nvSpPr>
            <p:spPr bwMode="auto">
              <a:xfrm>
                <a:off x="848544" y="111125"/>
                <a:ext cx="71977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15" name="Line 46"/>
              <p:cNvSpPr>
                <a:spLocks noChangeShapeType="1"/>
              </p:cNvSpPr>
              <p:nvPr/>
            </p:nvSpPr>
            <p:spPr bwMode="auto">
              <a:xfrm>
                <a:off x="848544" y="2178050"/>
                <a:ext cx="71977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16" name="Line 47"/>
              <p:cNvSpPr>
                <a:spLocks noChangeShapeType="1"/>
              </p:cNvSpPr>
              <p:nvPr/>
            </p:nvSpPr>
            <p:spPr bwMode="auto">
              <a:xfrm flipV="1">
                <a:off x="8046269" y="111125"/>
                <a:ext cx="1588" cy="20669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17" name="Line 48"/>
              <p:cNvSpPr>
                <a:spLocks noChangeShapeType="1"/>
              </p:cNvSpPr>
              <p:nvPr/>
            </p:nvSpPr>
            <p:spPr bwMode="auto">
              <a:xfrm flipV="1">
                <a:off x="848544" y="111125"/>
                <a:ext cx="1588" cy="20669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18" name="Freeform 317"/>
              <p:cNvSpPr>
                <a:spLocks/>
              </p:cNvSpPr>
              <p:nvPr/>
            </p:nvSpPr>
            <p:spPr bwMode="auto">
              <a:xfrm>
                <a:off x="1132706" y="173038"/>
                <a:ext cx="6926263" cy="1831975"/>
              </a:xfrm>
              <a:custGeom>
                <a:avLst/>
                <a:gdLst/>
                <a:ahLst/>
                <a:cxnLst>
                  <a:cxn ang="0">
                    <a:pos x="0" y="1154"/>
                  </a:cxn>
                  <a:cxn ang="0">
                    <a:pos x="178" y="178"/>
                  </a:cxn>
                  <a:cxn ang="0">
                    <a:pos x="364" y="155"/>
                  </a:cxn>
                  <a:cxn ang="0">
                    <a:pos x="542" y="0"/>
                  </a:cxn>
                  <a:cxn ang="0">
                    <a:pos x="728" y="372"/>
                  </a:cxn>
                  <a:cxn ang="0">
                    <a:pos x="906" y="217"/>
                  </a:cxn>
                  <a:cxn ang="0">
                    <a:pos x="1085" y="457"/>
                  </a:cxn>
                  <a:cxn ang="0">
                    <a:pos x="1271" y="131"/>
                  </a:cxn>
                  <a:cxn ang="0">
                    <a:pos x="1449" y="131"/>
                  </a:cxn>
                  <a:cxn ang="0">
                    <a:pos x="1635" y="85"/>
                  </a:cxn>
                  <a:cxn ang="0">
                    <a:pos x="1813" y="155"/>
                  </a:cxn>
                  <a:cxn ang="0">
                    <a:pos x="1991" y="457"/>
                  </a:cxn>
                  <a:cxn ang="0">
                    <a:pos x="2177" y="410"/>
                  </a:cxn>
                  <a:cxn ang="0">
                    <a:pos x="2356" y="302"/>
                  </a:cxn>
                  <a:cxn ang="0">
                    <a:pos x="2542" y="348"/>
                  </a:cxn>
                  <a:cxn ang="0">
                    <a:pos x="2720" y="155"/>
                  </a:cxn>
                  <a:cxn ang="0">
                    <a:pos x="2898" y="85"/>
                  </a:cxn>
                  <a:cxn ang="0">
                    <a:pos x="3084" y="217"/>
                  </a:cxn>
                  <a:cxn ang="0">
                    <a:pos x="3262" y="457"/>
                  </a:cxn>
                  <a:cxn ang="0">
                    <a:pos x="3448" y="178"/>
                  </a:cxn>
                  <a:cxn ang="0">
                    <a:pos x="3626" y="325"/>
                  </a:cxn>
                  <a:cxn ang="0">
                    <a:pos x="3805" y="23"/>
                  </a:cxn>
                  <a:cxn ang="0">
                    <a:pos x="3991" y="457"/>
                  </a:cxn>
                  <a:cxn ang="0">
                    <a:pos x="4169" y="325"/>
                  </a:cxn>
                  <a:cxn ang="0">
                    <a:pos x="4355" y="372"/>
                  </a:cxn>
                  <a:cxn ang="0">
                    <a:pos x="4363" y="364"/>
                  </a:cxn>
                </a:cxnLst>
                <a:rect l="0" t="0" r="r" b="b"/>
                <a:pathLst>
                  <a:path w="4363" h="1154">
                    <a:moveTo>
                      <a:pt x="0" y="1154"/>
                    </a:moveTo>
                    <a:lnTo>
                      <a:pt x="178" y="178"/>
                    </a:lnTo>
                    <a:lnTo>
                      <a:pt x="364" y="155"/>
                    </a:lnTo>
                    <a:lnTo>
                      <a:pt x="542" y="0"/>
                    </a:lnTo>
                    <a:lnTo>
                      <a:pt x="728" y="372"/>
                    </a:lnTo>
                    <a:lnTo>
                      <a:pt x="906" y="217"/>
                    </a:lnTo>
                    <a:lnTo>
                      <a:pt x="1085" y="457"/>
                    </a:lnTo>
                    <a:lnTo>
                      <a:pt x="1271" y="131"/>
                    </a:lnTo>
                    <a:lnTo>
                      <a:pt x="1449" y="131"/>
                    </a:lnTo>
                    <a:lnTo>
                      <a:pt x="1635" y="85"/>
                    </a:lnTo>
                    <a:lnTo>
                      <a:pt x="1813" y="155"/>
                    </a:lnTo>
                    <a:lnTo>
                      <a:pt x="1991" y="457"/>
                    </a:lnTo>
                    <a:lnTo>
                      <a:pt x="2177" y="410"/>
                    </a:lnTo>
                    <a:lnTo>
                      <a:pt x="2356" y="302"/>
                    </a:lnTo>
                    <a:lnTo>
                      <a:pt x="2542" y="348"/>
                    </a:lnTo>
                    <a:lnTo>
                      <a:pt x="2720" y="155"/>
                    </a:lnTo>
                    <a:lnTo>
                      <a:pt x="2898" y="85"/>
                    </a:lnTo>
                    <a:lnTo>
                      <a:pt x="3084" y="217"/>
                    </a:lnTo>
                    <a:lnTo>
                      <a:pt x="3262" y="457"/>
                    </a:lnTo>
                    <a:lnTo>
                      <a:pt x="3448" y="178"/>
                    </a:lnTo>
                    <a:lnTo>
                      <a:pt x="3626" y="325"/>
                    </a:lnTo>
                    <a:lnTo>
                      <a:pt x="3805" y="23"/>
                    </a:lnTo>
                    <a:lnTo>
                      <a:pt x="3991" y="457"/>
                    </a:lnTo>
                    <a:lnTo>
                      <a:pt x="4169" y="325"/>
                    </a:lnTo>
                    <a:lnTo>
                      <a:pt x="4355" y="372"/>
                    </a:lnTo>
                    <a:lnTo>
                      <a:pt x="4363" y="364"/>
                    </a:lnTo>
                  </a:path>
                </a:pathLst>
              </a:custGeom>
              <a:noFill/>
              <a:ln w="23813" cap="flat">
                <a:solidFill>
                  <a:srgbClr val="00B0F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19" name="Oval 318"/>
              <p:cNvSpPr>
                <a:spLocks noChangeArrowheads="1"/>
              </p:cNvSpPr>
              <p:nvPr/>
            </p:nvSpPr>
            <p:spPr bwMode="auto">
              <a:xfrm>
                <a:off x="1083494" y="1955800"/>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20" name="Oval 319"/>
              <p:cNvSpPr>
                <a:spLocks noChangeArrowheads="1"/>
              </p:cNvSpPr>
              <p:nvPr/>
            </p:nvSpPr>
            <p:spPr bwMode="auto">
              <a:xfrm>
                <a:off x="1366069" y="406400"/>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21" name="Oval 320"/>
              <p:cNvSpPr>
                <a:spLocks noChangeArrowheads="1"/>
              </p:cNvSpPr>
              <p:nvPr/>
            </p:nvSpPr>
            <p:spPr bwMode="auto">
              <a:xfrm>
                <a:off x="1661344" y="369888"/>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22" name="Oval 321"/>
              <p:cNvSpPr>
                <a:spLocks noChangeArrowheads="1"/>
              </p:cNvSpPr>
              <p:nvPr/>
            </p:nvSpPr>
            <p:spPr bwMode="auto">
              <a:xfrm>
                <a:off x="1943919" y="123825"/>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23" name="Oval 322"/>
              <p:cNvSpPr>
                <a:spLocks noChangeArrowheads="1"/>
              </p:cNvSpPr>
              <p:nvPr/>
            </p:nvSpPr>
            <p:spPr bwMode="auto">
              <a:xfrm>
                <a:off x="2239194" y="714375"/>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24" name="Oval 323"/>
              <p:cNvSpPr>
                <a:spLocks noChangeArrowheads="1"/>
              </p:cNvSpPr>
              <p:nvPr/>
            </p:nvSpPr>
            <p:spPr bwMode="auto">
              <a:xfrm>
                <a:off x="2521769" y="468313"/>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25" name="Oval 324"/>
              <p:cNvSpPr>
                <a:spLocks noChangeArrowheads="1"/>
              </p:cNvSpPr>
              <p:nvPr/>
            </p:nvSpPr>
            <p:spPr bwMode="auto">
              <a:xfrm>
                <a:off x="2805931" y="849313"/>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26" name="Oval 325"/>
              <p:cNvSpPr>
                <a:spLocks noChangeArrowheads="1"/>
              </p:cNvSpPr>
              <p:nvPr/>
            </p:nvSpPr>
            <p:spPr bwMode="auto">
              <a:xfrm>
                <a:off x="3101206" y="331788"/>
                <a:ext cx="98425" cy="98425"/>
              </a:xfrm>
              <a:prstGeom prst="ellipse">
                <a:avLst/>
              </a:prstGeom>
              <a:solidFill>
                <a:srgbClr val="00B0F0"/>
              </a:solidFill>
              <a:ln w="23813" cap="flat">
                <a:solidFill>
                  <a:srgbClr val="00B0F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27" name="Oval 326"/>
              <p:cNvSpPr>
                <a:spLocks noChangeArrowheads="1"/>
              </p:cNvSpPr>
              <p:nvPr/>
            </p:nvSpPr>
            <p:spPr bwMode="auto">
              <a:xfrm>
                <a:off x="3383781" y="331788"/>
                <a:ext cx="98425" cy="98425"/>
              </a:xfrm>
              <a:prstGeom prst="ellipse">
                <a:avLst/>
              </a:prstGeom>
              <a:solidFill>
                <a:srgbClr val="00B0F0"/>
              </a:solidFill>
              <a:ln w="23813" cap="flat">
                <a:solidFill>
                  <a:srgbClr val="00B0F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28" name="Oval 327"/>
              <p:cNvSpPr>
                <a:spLocks noChangeArrowheads="1"/>
              </p:cNvSpPr>
              <p:nvPr/>
            </p:nvSpPr>
            <p:spPr bwMode="auto">
              <a:xfrm>
                <a:off x="3679056" y="258763"/>
                <a:ext cx="98425" cy="98425"/>
              </a:xfrm>
              <a:prstGeom prst="ellipse">
                <a:avLst/>
              </a:prstGeom>
              <a:solidFill>
                <a:srgbClr val="00B0F0"/>
              </a:solidFill>
              <a:ln w="23813" cap="flat">
                <a:solidFill>
                  <a:srgbClr val="00B0F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29" name="Oval 328"/>
              <p:cNvSpPr>
                <a:spLocks noChangeArrowheads="1"/>
              </p:cNvSpPr>
              <p:nvPr/>
            </p:nvSpPr>
            <p:spPr bwMode="auto">
              <a:xfrm>
                <a:off x="3961631" y="369888"/>
                <a:ext cx="98425" cy="98425"/>
              </a:xfrm>
              <a:prstGeom prst="ellipse">
                <a:avLst/>
              </a:prstGeom>
              <a:solidFill>
                <a:srgbClr val="00B0F0"/>
              </a:solidFill>
              <a:ln w="23813" cap="flat">
                <a:solidFill>
                  <a:srgbClr val="00B0F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30" name="Oval 329"/>
              <p:cNvSpPr>
                <a:spLocks noChangeArrowheads="1"/>
              </p:cNvSpPr>
              <p:nvPr/>
            </p:nvSpPr>
            <p:spPr bwMode="auto">
              <a:xfrm>
                <a:off x="4244206" y="849313"/>
                <a:ext cx="98425" cy="98425"/>
              </a:xfrm>
              <a:prstGeom prst="ellipse">
                <a:avLst/>
              </a:prstGeom>
              <a:solidFill>
                <a:srgbClr val="FF0000"/>
              </a:solid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31" name="Oval 330"/>
              <p:cNvSpPr>
                <a:spLocks noChangeArrowheads="1"/>
              </p:cNvSpPr>
              <p:nvPr/>
            </p:nvSpPr>
            <p:spPr bwMode="auto">
              <a:xfrm>
                <a:off x="4539481" y="774700"/>
                <a:ext cx="98425" cy="98425"/>
              </a:xfrm>
              <a:prstGeom prst="ellipse">
                <a:avLst/>
              </a:prstGeom>
              <a:solidFill>
                <a:srgbClr val="00B0F0"/>
              </a:solidFill>
              <a:ln w="23813" cap="flat">
                <a:solidFill>
                  <a:srgbClr val="00B0F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32" name="Oval 331"/>
              <p:cNvSpPr>
                <a:spLocks noChangeArrowheads="1"/>
              </p:cNvSpPr>
              <p:nvPr/>
            </p:nvSpPr>
            <p:spPr bwMode="auto">
              <a:xfrm>
                <a:off x="4823644" y="603250"/>
                <a:ext cx="98425" cy="98425"/>
              </a:xfrm>
              <a:prstGeom prst="ellipse">
                <a:avLst/>
              </a:prstGeom>
              <a:solidFill>
                <a:srgbClr val="00B0F0"/>
              </a:solidFill>
              <a:ln w="23813" cap="flat">
                <a:solidFill>
                  <a:srgbClr val="00B0F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33" name="Oval 332"/>
              <p:cNvSpPr>
                <a:spLocks noChangeArrowheads="1"/>
              </p:cNvSpPr>
              <p:nvPr/>
            </p:nvSpPr>
            <p:spPr bwMode="auto">
              <a:xfrm>
                <a:off x="5118919" y="676275"/>
                <a:ext cx="98425" cy="98425"/>
              </a:xfrm>
              <a:prstGeom prst="ellipse">
                <a:avLst/>
              </a:prstGeom>
              <a:solidFill>
                <a:srgbClr val="00B0F0"/>
              </a:solidFill>
              <a:ln w="23813" cap="flat">
                <a:solidFill>
                  <a:srgbClr val="00B0F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34" name="Oval 333"/>
              <p:cNvSpPr>
                <a:spLocks noChangeArrowheads="1"/>
              </p:cNvSpPr>
              <p:nvPr/>
            </p:nvSpPr>
            <p:spPr bwMode="auto">
              <a:xfrm>
                <a:off x="5401494" y="369888"/>
                <a:ext cx="98425" cy="98425"/>
              </a:xfrm>
              <a:prstGeom prst="ellipse">
                <a:avLst/>
              </a:prstGeom>
              <a:solidFill>
                <a:srgbClr val="00B0F0"/>
              </a:solidFill>
              <a:ln w="23813" cap="flat">
                <a:solidFill>
                  <a:srgbClr val="00B0F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35" name="Oval 334"/>
              <p:cNvSpPr>
                <a:spLocks noChangeArrowheads="1"/>
              </p:cNvSpPr>
              <p:nvPr/>
            </p:nvSpPr>
            <p:spPr bwMode="auto">
              <a:xfrm>
                <a:off x="5684069" y="258763"/>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36" name="Oval 335"/>
              <p:cNvSpPr>
                <a:spLocks noChangeArrowheads="1"/>
              </p:cNvSpPr>
              <p:nvPr/>
            </p:nvSpPr>
            <p:spPr bwMode="auto">
              <a:xfrm>
                <a:off x="5979344" y="468313"/>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37" name="Oval 336"/>
              <p:cNvSpPr>
                <a:spLocks noChangeArrowheads="1"/>
              </p:cNvSpPr>
              <p:nvPr/>
            </p:nvSpPr>
            <p:spPr bwMode="auto">
              <a:xfrm>
                <a:off x="6261919" y="849313"/>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38" name="Oval 337"/>
              <p:cNvSpPr>
                <a:spLocks noChangeArrowheads="1"/>
              </p:cNvSpPr>
              <p:nvPr/>
            </p:nvSpPr>
            <p:spPr bwMode="auto">
              <a:xfrm>
                <a:off x="6557194" y="406400"/>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39" name="Oval 338"/>
              <p:cNvSpPr>
                <a:spLocks noChangeArrowheads="1"/>
              </p:cNvSpPr>
              <p:nvPr/>
            </p:nvSpPr>
            <p:spPr bwMode="auto">
              <a:xfrm>
                <a:off x="6839769" y="639763"/>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40" name="Oval 339"/>
              <p:cNvSpPr>
                <a:spLocks noChangeArrowheads="1"/>
              </p:cNvSpPr>
              <p:nvPr/>
            </p:nvSpPr>
            <p:spPr bwMode="auto">
              <a:xfrm>
                <a:off x="7123931" y="160338"/>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41" name="Oval 340"/>
              <p:cNvSpPr>
                <a:spLocks noChangeArrowheads="1"/>
              </p:cNvSpPr>
              <p:nvPr/>
            </p:nvSpPr>
            <p:spPr bwMode="auto">
              <a:xfrm>
                <a:off x="7419206" y="849313"/>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42" name="Oval 341"/>
              <p:cNvSpPr>
                <a:spLocks noChangeArrowheads="1"/>
              </p:cNvSpPr>
              <p:nvPr/>
            </p:nvSpPr>
            <p:spPr bwMode="auto">
              <a:xfrm>
                <a:off x="7701781" y="639763"/>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43" name="Oval 342"/>
              <p:cNvSpPr>
                <a:spLocks noChangeArrowheads="1"/>
              </p:cNvSpPr>
              <p:nvPr/>
            </p:nvSpPr>
            <p:spPr bwMode="auto">
              <a:xfrm>
                <a:off x="7997056" y="714375"/>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sp>
          <p:nvSpPr>
            <p:cNvPr id="176" name="Rectangle 175"/>
            <p:cNvSpPr>
              <a:spLocks noChangeArrowheads="1"/>
            </p:cNvSpPr>
            <p:nvPr/>
          </p:nvSpPr>
          <p:spPr bwMode="auto">
            <a:xfrm>
              <a:off x="859928" y="2892053"/>
              <a:ext cx="7197725" cy="20669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77" name="Rectangle 176"/>
            <p:cNvSpPr>
              <a:spLocks noChangeArrowheads="1"/>
            </p:cNvSpPr>
            <p:nvPr/>
          </p:nvSpPr>
          <p:spPr bwMode="auto">
            <a:xfrm>
              <a:off x="859928" y="2892053"/>
              <a:ext cx="7197725" cy="2066925"/>
            </a:xfrm>
            <a:prstGeom prst="rect">
              <a:avLst/>
            </a:prstGeom>
            <a:noFill/>
            <a:ln w="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78" name="Line 9"/>
            <p:cNvSpPr>
              <a:spLocks noChangeShapeType="1"/>
            </p:cNvSpPr>
            <p:nvPr/>
          </p:nvSpPr>
          <p:spPr bwMode="auto">
            <a:xfrm>
              <a:off x="859928" y="2892053"/>
              <a:ext cx="71977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79" name="Line 10"/>
            <p:cNvSpPr>
              <a:spLocks noChangeShapeType="1"/>
            </p:cNvSpPr>
            <p:nvPr/>
          </p:nvSpPr>
          <p:spPr bwMode="auto">
            <a:xfrm>
              <a:off x="859928" y="4958978"/>
              <a:ext cx="71977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0" name="Line 11"/>
            <p:cNvSpPr>
              <a:spLocks noChangeShapeType="1"/>
            </p:cNvSpPr>
            <p:nvPr/>
          </p:nvSpPr>
          <p:spPr bwMode="auto">
            <a:xfrm flipV="1">
              <a:off x="8057653" y="2892053"/>
              <a:ext cx="1588" cy="20669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1" name="Line 12"/>
            <p:cNvSpPr>
              <a:spLocks noChangeShapeType="1"/>
            </p:cNvSpPr>
            <p:nvPr/>
          </p:nvSpPr>
          <p:spPr bwMode="auto">
            <a:xfrm flipV="1">
              <a:off x="859928" y="2892053"/>
              <a:ext cx="1588" cy="20669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2" name="Line 13"/>
            <p:cNvSpPr>
              <a:spLocks noChangeShapeType="1"/>
            </p:cNvSpPr>
            <p:nvPr/>
          </p:nvSpPr>
          <p:spPr bwMode="auto">
            <a:xfrm>
              <a:off x="859928" y="4958978"/>
              <a:ext cx="71977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3" name="Line 14"/>
            <p:cNvSpPr>
              <a:spLocks noChangeShapeType="1"/>
            </p:cNvSpPr>
            <p:nvPr/>
          </p:nvSpPr>
          <p:spPr bwMode="auto">
            <a:xfrm flipV="1">
              <a:off x="859928" y="2892053"/>
              <a:ext cx="1588" cy="20669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4" name="Line 15"/>
            <p:cNvSpPr>
              <a:spLocks noChangeShapeType="1"/>
            </p:cNvSpPr>
            <p:nvPr/>
          </p:nvSpPr>
          <p:spPr bwMode="auto">
            <a:xfrm flipV="1">
              <a:off x="859928" y="4884366"/>
              <a:ext cx="1588" cy="746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5" name="Line 16"/>
            <p:cNvSpPr>
              <a:spLocks noChangeShapeType="1"/>
            </p:cNvSpPr>
            <p:nvPr/>
          </p:nvSpPr>
          <p:spPr bwMode="auto">
            <a:xfrm>
              <a:off x="859928" y="2892053"/>
              <a:ext cx="1588" cy="619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6" name="Rectangle 185"/>
            <p:cNvSpPr>
              <a:spLocks noChangeArrowheads="1"/>
            </p:cNvSpPr>
            <p:nvPr/>
          </p:nvSpPr>
          <p:spPr bwMode="auto">
            <a:xfrm>
              <a:off x="810715" y="4995491"/>
              <a:ext cx="209550" cy="28257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000000"/>
                  </a:solidFill>
                  <a:effectLst/>
                  <a:latin typeface="Helvetica" charset="-94"/>
                  <a:cs typeface="Arial" pitchFamily="34" charset="0"/>
                </a:rPr>
                <a:t>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87" name="Line 18"/>
            <p:cNvSpPr>
              <a:spLocks noChangeShapeType="1"/>
            </p:cNvSpPr>
            <p:nvPr/>
          </p:nvSpPr>
          <p:spPr bwMode="auto">
            <a:xfrm flipV="1">
              <a:off x="2299790" y="4884366"/>
              <a:ext cx="1588" cy="746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8" name="Line 19"/>
            <p:cNvSpPr>
              <a:spLocks noChangeShapeType="1"/>
            </p:cNvSpPr>
            <p:nvPr/>
          </p:nvSpPr>
          <p:spPr bwMode="auto">
            <a:xfrm>
              <a:off x="2299790" y="2892053"/>
              <a:ext cx="1588" cy="619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9" name="Rectangle 188"/>
            <p:cNvSpPr>
              <a:spLocks noChangeArrowheads="1"/>
            </p:cNvSpPr>
            <p:nvPr/>
          </p:nvSpPr>
          <p:spPr bwMode="auto">
            <a:xfrm>
              <a:off x="2250578" y="4995491"/>
              <a:ext cx="209550" cy="28257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000000"/>
                  </a:solidFill>
                  <a:effectLst/>
                  <a:latin typeface="Helvetica" charset="-94"/>
                  <a:cs typeface="Arial" pitchFamily="34" charset="0"/>
                </a:rPr>
                <a:t>5</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90" name="Line 21"/>
            <p:cNvSpPr>
              <a:spLocks noChangeShapeType="1"/>
            </p:cNvSpPr>
            <p:nvPr/>
          </p:nvSpPr>
          <p:spPr bwMode="auto">
            <a:xfrm flipV="1">
              <a:off x="3739653" y="4884366"/>
              <a:ext cx="1588" cy="746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91" name="Line 22"/>
            <p:cNvSpPr>
              <a:spLocks noChangeShapeType="1"/>
            </p:cNvSpPr>
            <p:nvPr/>
          </p:nvSpPr>
          <p:spPr bwMode="auto">
            <a:xfrm>
              <a:off x="3739653" y="2892053"/>
              <a:ext cx="1588" cy="619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92" name="Rectangle 191"/>
            <p:cNvSpPr>
              <a:spLocks noChangeArrowheads="1"/>
            </p:cNvSpPr>
            <p:nvPr/>
          </p:nvSpPr>
          <p:spPr bwMode="auto">
            <a:xfrm>
              <a:off x="3628528" y="4995491"/>
              <a:ext cx="331788" cy="28257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000000"/>
                  </a:solidFill>
                  <a:effectLst/>
                  <a:latin typeface="Helvetica" charset="-94"/>
                  <a:cs typeface="Arial" pitchFamily="34" charset="0"/>
                </a:rPr>
                <a:t>10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93" name="Line 24"/>
            <p:cNvSpPr>
              <a:spLocks noChangeShapeType="1"/>
            </p:cNvSpPr>
            <p:nvPr/>
          </p:nvSpPr>
          <p:spPr bwMode="auto">
            <a:xfrm flipV="1">
              <a:off x="5179515" y="4884366"/>
              <a:ext cx="1588" cy="746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94" name="Line 25"/>
            <p:cNvSpPr>
              <a:spLocks noChangeShapeType="1"/>
            </p:cNvSpPr>
            <p:nvPr/>
          </p:nvSpPr>
          <p:spPr bwMode="auto">
            <a:xfrm>
              <a:off x="5179515" y="2892053"/>
              <a:ext cx="1588" cy="619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95" name="Rectangle 194"/>
            <p:cNvSpPr>
              <a:spLocks noChangeArrowheads="1"/>
            </p:cNvSpPr>
            <p:nvPr/>
          </p:nvSpPr>
          <p:spPr bwMode="auto">
            <a:xfrm>
              <a:off x="5068390" y="4995491"/>
              <a:ext cx="331788" cy="28257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000000"/>
                  </a:solidFill>
                  <a:effectLst/>
                  <a:latin typeface="Helvetica" charset="-94"/>
                  <a:cs typeface="Arial" pitchFamily="34" charset="0"/>
                </a:rPr>
                <a:t>15</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96" name="Line 27"/>
            <p:cNvSpPr>
              <a:spLocks noChangeShapeType="1"/>
            </p:cNvSpPr>
            <p:nvPr/>
          </p:nvSpPr>
          <p:spPr bwMode="auto">
            <a:xfrm flipV="1">
              <a:off x="6617790" y="4884366"/>
              <a:ext cx="1588" cy="746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97" name="Line 28"/>
            <p:cNvSpPr>
              <a:spLocks noChangeShapeType="1"/>
            </p:cNvSpPr>
            <p:nvPr/>
          </p:nvSpPr>
          <p:spPr bwMode="auto">
            <a:xfrm>
              <a:off x="6617790" y="2892053"/>
              <a:ext cx="1588" cy="619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98" name="Rectangle 197"/>
            <p:cNvSpPr>
              <a:spLocks noChangeArrowheads="1"/>
            </p:cNvSpPr>
            <p:nvPr/>
          </p:nvSpPr>
          <p:spPr bwMode="auto">
            <a:xfrm>
              <a:off x="6506665" y="4995491"/>
              <a:ext cx="331788" cy="28257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000000"/>
                  </a:solidFill>
                  <a:effectLst/>
                  <a:latin typeface="Helvetica" charset="-94"/>
                  <a:cs typeface="Arial" pitchFamily="34" charset="0"/>
                </a:rPr>
                <a:t>20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99" name="Line 30"/>
            <p:cNvSpPr>
              <a:spLocks noChangeShapeType="1"/>
            </p:cNvSpPr>
            <p:nvPr/>
          </p:nvSpPr>
          <p:spPr bwMode="auto">
            <a:xfrm flipV="1">
              <a:off x="8057653" y="4884366"/>
              <a:ext cx="1588" cy="746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00" name="Line 31"/>
            <p:cNvSpPr>
              <a:spLocks noChangeShapeType="1"/>
            </p:cNvSpPr>
            <p:nvPr/>
          </p:nvSpPr>
          <p:spPr bwMode="auto">
            <a:xfrm>
              <a:off x="8057653" y="2892053"/>
              <a:ext cx="1588" cy="619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01" name="Rectangle 200"/>
            <p:cNvSpPr>
              <a:spLocks noChangeArrowheads="1"/>
            </p:cNvSpPr>
            <p:nvPr/>
          </p:nvSpPr>
          <p:spPr bwMode="auto">
            <a:xfrm>
              <a:off x="7946528" y="4995491"/>
              <a:ext cx="331788" cy="28257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000000"/>
                  </a:solidFill>
                  <a:effectLst/>
                  <a:latin typeface="Helvetica" charset="-94"/>
                  <a:cs typeface="Arial" pitchFamily="34" charset="0"/>
                </a:rPr>
                <a:t>25</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02" name="Line 33"/>
            <p:cNvSpPr>
              <a:spLocks noChangeShapeType="1"/>
            </p:cNvSpPr>
            <p:nvPr/>
          </p:nvSpPr>
          <p:spPr bwMode="auto">
            <a:xfrm>
              <a:off x="859928" y="4958978"/>
              <a:ext cx="619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03" name="Line 34"/>
            <p:cNvSpPr>
              <a:spLocks noChangeShapeType="1"/>
            </p:cNvSpPr>
            <p:nvPr/>
          </p:nvSpPr>
          <p:spPr bwMode="auto">
            <a:xfrm flipH="1">
              <a:off x="7983040" y="4958978"/>
              <a:ext cx="746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04" name="Rectangle 203"/>
            <p:cNvSpPr>
              <a:spLocks noChangeArrowheads="1"/>
            </p:cNvSpPr>
            <p:nvPr/>
          </p:nvSpPr>
          <p:spPr bwMode="auto">
            <a:xfrm>
              <a:off x="590053" y="4847853"/>
              <a:ext cx="331788" cy="28257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000000"/>
                  </a:solidFill>
                  <a:effectLst/>
                  <a:latin typeface="Helvetica" charset="-94"/>
                  <a:cs typeface="Arial" pitchFamily="34" charset="0"/>
                </a:rPr>
                <a:t>60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05" name="Line 36"/>
            <p:cNvSpPr>
              <a:spLocks noChangeShapeType="1"/>
            </p:cNvSpPr>
            <p:nvPr/>
          </p:nvSpPr>
          <p:spPr bwMode="auto">
            <a:xfrm>
              <a:off x="859928" y="4270003"/>
              <a:ext cx="619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06" name="Line 37"/>
            <p:cNvSpPr>
              <a:spLocks noChangeShapeType="1"/>
            </p:cNvSpPr>
            <p:nvPr/>
          </p:nvSpPr>
          <p:spPr bwMode="auto">
            <a:xfrm flipH="1">
              <a:off x="7983040" y="4270003"/>
              <a:ext cx="746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07" name="Rectangle 206"/>
            <p:cNvSpPr>
              <a:spLocks noChangeArrowheads="1"/>
            </p:cNvSpPr>
            <p:nvPr/>
          </p:nvSpPr>
          <p:spPr bwMode="auto">
            <a:xfrm>
              <a:off x="590053" y="4158878"/>
              <a:ext cx="331788" cy="28257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000000"/>
                  </a:solidFill>
                  <a:effectLst/>
                  <a:latin typeface="Helvetica" charset="-94"/>
                  <a:cs typeface="Arial" pitchFamily="34" charset="0"/>
                </a:rPr>
                <a:t>80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08" name="Line 39"/>
            <p:cNvSpPr>
              <a:spLocks noChangeShapeType="1"/>
            </p:cNvSpPr>
            <p:nvPr/>
          </p:nvSpPr>
          <p:spPr bwMode="auto">
            <a:xfrm>
              <a:off x="859928" y="3581028"/>
              <a:ext cx="619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09" name="Line 40"/>
            <p:cNvSpPr>
              <a:spLocks noChangeShapeType="1"/>
            </p:cNvSpPr>
            <p:nvPr/>
          </p:nvSpPr>
          <p:spPr bwMode="auto">
            <a:xfrm flipH="1">
              <a:off x="7983040" y="3581028"/>
              <a:ext cx="746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10" name="Rectangle 209"/>
            <p:cNvSpPr>
              <a:spLocks noChangeArrowheads="1"/>
            </p:cNvSpPr>
            <p:nvPr/>
          </p:nvSpPr>
          <p:spPr bwMode="auto">
            <a:xfrm>
              <a:off x="478928" y="3469903"/>
              <a:ext cx="442913" cy="28257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000000"/>
                  </a:solidFill>
                  <a:effectLst/>
                  <a:latin typeface="Helvetica" charset="-94"/>
                  <a:cs typeface="Arial" pitchFamily="34" charset="0"/>
                </a:rPr>
                <a:t>100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11" name="Line 42"/>
            <p:cNvSpPr>
              <a:spLocks noChangeShapeType="1"/>
            </p:cNvSpPr>
            <p:nvPr/>
          </p:nvSpPr>
          <p:spPr bwMode="auto">
            <a:xfrm>
              <a:off x="859928" y="2892053"/>
              <a:ext cx="619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12" name="Line 43"/>
            <p:cNvSpPr>
              <a:spLocks noChangeShapeType="1"/>
            </p:cNvSpPr>
            <p:nvPr/>
          </p:nvSpPr>
          <p:spPr bwMode="auto">
            <a:xfrm flipH="1">
              <a:off x="7983040" y="2892053"/>
              <a:ext cx="746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13" name="Rectangle 212"/>
            <p:cNvSpPr>
              <a:spLocks noChangeArrowheads="1"/>
            </p:cNvSpPr>
            <p:nvPr/>
          </p:nvSpPr>
          <p:spPr bwMode="auto">
            <a:xfrm>
              <a:off x="478928" y="2780928"/>
              <a:ext cx="442913" cy="28257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smtClean="0">
                  <a:ln>
                    <a:noFill/>
                  </a:ln>
                  <a:solidFill>
                    <a:srgbClr val="000000"/>
                  </a:solidFill>
                  <a:effectLst/>
                  <a:latin typeface="Helvetica" charset="-94"/>
                  <a:cs typeface="Arial" pitchFamily="34" charset="0"/>
                </a:rPr>
                <a:t>120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14" name="Line 45"/>
            <p:cNvSpPr>
              <a:spLocks noChangeShapeType="1"/>
            </p:cNvSpPr>
            <p:nvPr/>
          </p:nvSpPr>
          <p:spPr bwMode="auto">
            <a:xfrm>
              <a:off x="859928" y="2892053"/>
              <a:ext cx="71977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15" name="Line 46"/>
            <p:cNvSpPr>
              <a:spLocks noChangeShapeType="1"/>
            </p:cNvSpPr>
            <p:nvPr/>
          </p:nvSpPr>
          <p:spPr bwMode="auto">
            <a:xfrm>
              <a:off x="859928" y="4958978"/>
              <a:ext cx="71977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16" name="Line 47"/>
            <p:cNvSpPr>
              <a:spLocks noChangeShapeType="1"/>
            </p:cNvSpPr>
            <p:nvPr/>
          </p:nvSpPr>
          <p:spPr bwMode="auto">
            <a:xfrm flipV="1">
              <a:off x="8057653" y="2892053"/>
              <a:ext cx="1588" cy="20669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17" name="Line 48"/>
            <p:cNvSpPr>
              <a:spLocks noChangeShapeType="1"/>
            </p:cNvSpPr>
            <p:nvPr/>
          </p:nvSpPr>
          <p:spPr bwMode="auto">
            <a:xfrm flipV="1">
              <a:off x="859928" y="2892053"/>
              <a:ext cx="1588" cy="20669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18" name="Freeform 217"/>
            <p:cNvSpPr>
              <a:spLocks/>
            </p:cNvSpPr>
            <p:nvPr/>
          </p:nvSpPr>
          <p:spPr bwMode="auto">
            <a:xfrm>
              <a:off x="1144090" y="2953966"/>
              <a:ext cx="6926263" cy="1831975"/>
            </a:xfrm>
            <a:custGeom>
              <a:avLst/>
              <a:gdLst/>
              <a:ahLst/>
              <a:cxnLst>
                <a:cxn ang="0">
                  <a:pos x="0" y="1154"/>
                </a:cxn>
                <a:cxn ang="0">
                  <a:pos x="178" y="178"/>
                </a:cxn>
                <a:cxn ang="0">
                  <a:pos x="364" y="155"/>
                </a:cxn>
                <a:cxn ang="0">
                  <a:pos x="542" y="0"/>
                </a:cxn>
                <a:cxn ang="0">
                  <a:pos x="728" y="372"/>
                </a:cxn>
                <a:cxn ang="0">
                  <a:pos x="906" y="217"/>
                </a:cxn>
                <a:cxn ang="0">
                  <a:pos x="1085" y="457"/>
                </a:cxn>
                <a:cxn ang="0">
                  <a:pos x="1271" y="131"/>
                </a:cxn>
                <a:cxn ang="0">
                  <a:pos x="1449" y="131"/>
                </a:cxn>
                <a:cxn ang="0">
                  <a:pos x="1635" y="85"/>
                </a:cxn>
                <a:cxn ang="0">
                  <a:pos x="1813" y="155"/>
                </a:cxn>
                <a:cxn ang="0">
                  <a:pos x="1991" y="457"/>
                </a:cxn>
                <a:cxn ang="0">
                  <a:pos x="2177" y="410"/>
                </a:cxn>
                <a:cxn ang="0">
                  <a:pos x="2356" y="302"/>
                </a:cxn>
                <a:cxn ang="0">
                  <a:pos x="2542" y="348"/>
                </a:cxn>
                <a:cxn ang="0">
                  <a:pos x="2720" y="155"/>
                </a:cxn>
                <a:cxn ang="0">
                  <a:pos x="2898" y="85"/>
                </a:cxn>
                <a:cxn ang="0">
                  <a:pos x="3084" y="217"/>
                </a:cxn>
                <a:cxn ang="0">
                  <a:pos x="3262" y="457"/>
                </a:cxn>
                <a:cxn ang="0">
                  <a:pos x="3448" y="178"/>
                </a:cxn>
                <a:cxn ang="0">
                  <a:pos x="3626" y="325"/>
                </a:cxn>
                <a:cxn ang="0">
                  <a:pos x="3805" y="23"/>
                </a:cxn>
                <a:cxn ang="0">
                  <a:pos x="3991" y="457"/>
                </a:cxn>
                <a:cxn ang="0">
                  <a:pos x="4169" y="325"/>
                </a:cxn>
                <a:cxn ang="0">
                  <a:pos x="4355" y="372"/>
                </a:cxn>
                <a:cxn ang="0">
                  <a:pos x="4363" y="364"/>
                </a:cxn>
              </a:cxnLst>
              <a:rect l="0" t="0" r="r" b="b"/>
              <a:pathLst>
                <a:path w="4363" h="1154">
                  <a:moveTo>
                    <a:pt x="0" y="1154"/>
                  </a:moveTo>
                  <a:lnTo>
                    <a:pt x="178" y="178"/>
                  </a:lnTo>
                  <a:lnTo>
                    <a:pt x="364" y="155"/>
                  </a:lnTo>
                  <a:lnTo>
                    <a:pt x="542" y="0"/>
                  </a:lnTo>
                  <a:lnTo>
                    <a:pt x="728" y="372"/>
                  </a:lnTo>
                  <a:lnTo>
                    <a:pt x="906" y="217"/>
                  </a:lnTo>
                  <a:lnTo>
                    <a:pt x="1085" y="457"/>
                  </a:lnTo>
                  <a:lnTo>
                    <a:pt x="1271" y="131"/>
                  </a:lnTo>
                  <a:lnTo>
                    <a:pt x="1449" y="131"/>
                  </a:lnTo>
                  <a:lnTo>
                    <a:pt x="1635" y="85"/>
                  </a:lnTo>
                  <a:lnTo>
                    <a:pt x="1813" y="155"/>
                  </a:lnTo>
                  <a:lnTo>
                    <a:pt x="1991" y="457"/>
                  </a:lnTo>
                  <a:lnTo>
                    <a:pt x="2177" y="410"/>
                  </a:lnTo>
                  <a:lnTo>
                    <a:pt x="2356" y="302"/>
                  </a:lnTo>
                  <a:lnTo>
                    <a:pt x="2542" y="348"/>
                  </a:lnTo>
                  <a:lnTo>
                    <a:pt x="2720" y="155"/>
                  </a:lnTo>
                  <a:lnTo>
                    <a:pt x="2898" y="85"/>
                  </a:lnTo>
                  <a:lnTo>
                    <a:pt x="3084" y="217"/>
                  </a:lnTo>
                  <a:lnTo>
                    <a:pt x="3262" y="457"/>
                  </a:lnTo>
                  <a:lnTo>
                    <a:pt x="3448" y="178"/>
                  </a:lnTo>
                  <a:lnTo>
                    <a:pt x="3626" y="325"/>
                  </a:lnTo>
                  <a:lnTo>
                    <a:pt x="3805" y="23"/>
                  </a:lnTo>
                  <a:lnTo>
                    <a:pt x="3991" y="457"/>
                  </a:lnTo>
                  <a:lnTo>
                    <a:pt x="4169" y="325"/>
                  </a:lnTo>
                  <a:lnTo>
                    <a:pt x="4355" y="372"/>
                  </a:lnTo>
                  <a:lnTo>
                    <a:pt x="4363" y="364"/>
                  </a:lnTo>
                </a:path>
              </a:pathLst>
            </a:custGeom>
            <a:noFill/>
            <a:ln w="23813" cap="flat">
              <a:solidFill>
                <a:srgbClr val="00B0F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19" name="Oval 218"/>
            <p:cNvSpPr>
              <a:spLocks noChangeArrowheads="1"/>
            </p:cNvSpPr>
            <p:nvPr/>
          </p:nvSpPr>
          <p:spPr bwMode="auto">
            <a:xfrm>
              <a:off x="1094878" y="4736728"/>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0" name="Oval 219"/>
            <p:cNvSpPr>
              <a:spLocks noChangeArrowheads="1"/>
            </p:cNvSpPr>
            <p:nvPr/>
          </p:nvSpPr>
          <p:spPr bwMode="auto">
            <a:xfrm>
              <a:off x="1377453" y="3187328"/>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1" name="Oval 220"/>
            <p:cNvSpPr>
              <a:spLocks noChangeArrowheads="1"/>
            </p:cNvSpPr>
            <p:nvPr/>
          </p:nvSpPr>
          <p:spPr bwMode="auto">
            <a:xfrm>
              <a:off x="1672728" y="3150816"/>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2" name="Oval 221"/>
            <p:cNvSpPr>
              <a:spLocks noChangeArrowheads="1"/>
            </p:cNvSpPr>
            <p:nvPr/>
          </p:nvSpPr>
          <p:spPr bwMode="auto">
            <a:xfrm>
              <a:off x="1955303" y="2904753"/>
              <a:ext cx="98425" cy="98425"/>
            </a:xfrm>
            <a:prstGeom prst="ellipse">
              <a:avLst/>
            </a:prstGeom>
            <a:solidFill>
              <a:srgbClr val="00B0F0"/>
            </a:solidFill>
            <a:ln w="23813" cap="flat">
              <a:solidFill>
                <a:srgbClr val="00B0F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3" name="Oval 222"/>
            <p:cNvSpPr>
              <a:spLocks noChangeArrowheads="1"/>
            </p:cNvSpPr>
            <p:nvPr/>
          </p:nvSpPr>
          <p:spPr bwMode="auto">
            <a:xfrm>
              <a:off x="2250578" y="3495303"/>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4" name="Oval 223"/>
            <p:cNvSpPr>
              <a:spLocks noChangeArrowheads="1"/>
            </p:cNvSpPr>
            <p:nvPr/>
          </p:nvSpPr>
          <p:spPr bwMode="auto">
            <a:xfrm>
              <a:off x="2533153" y="3249241"/>
              <a:ext cx="98425" cy="98425"/>
            </a:xfrm>
            <a:prstGeom prst="ellipse">
              <a:avLst/>
            </a:prstGeom>
            <a:solidFill>
              <a:srgbClr val="00B0F0"/>
            </a:solidFill>
            <a:ln w="23813" cap="flat">
              <a:solidFill>
                <a:srgbClr val="00B0F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5" name="Oval 224"/>
            <p:cNvSpPr>
              <a:spLocks noChangeArrowheads="1"/>
            </p:cNvSpPr>
            <p:nvPr/>
          </p:nvSpPr>
          <p:spPr bwMode="auto">
            <a:xfrm>
              <a:off x="2817315" y="3630241"/>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6" name="Oval 225"/>
            <p:cNvSpPr>
              <a:spLocks noChangeArrowheads="1"/>
            </p:cNvSpPr>
            <p:nvPr/>
          </p:nvSpPr>
          <p:spPr bwMode="auto">
            <a:xfrm>
              <a:off x="3112590" y="3112716"/>
              <a:ext cx="98425" cy="98425"/>
            </a:xfrm>
            <a:prstGeom prst="ellipse">
              <a:avLst/>
            </a:prstGeom>
            <a:solidFill>
              <a:srgbClr val="00B0F0"/>
            </a:solidFill>
            <a:ln w="23813" cap="flat">
              <a:solidFill>
                <a:srgbClr val="00B0F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7" name="Oval 226"/>
            <p:cNvSpPr>
              <a:spLocks noChangeArrowheads="1"/>
            </p:cNvSpPr>
            <p:nvPr/>
          </p:nvSpPr>
          <p:spPr bwMode="auto">
            <a:xfrm>
              <a:off x="3395165" y="3112716"/>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8" name="Oval 227"/>
            <p:cNvSpPr>
              <a:spLocks noChangeArrowheads="1"/>
            </p:cNvSpPr>
            <p:nvPr/>
          </p:nvSpPr>
          <p:spPr bwMode="auto">
            <a:xfrm>
              <a:off x="3690440" y="3039691"/>
              <a:ext cx="98425" cy="98425"/>
            </a:xfrm>
            <a:prstGeom prst="ellipse">
              <a:avLst/>
            </a:prstGeom>
            <a:solidFill>
              <a:srgbClr val="00B0F0"/>
            </a:solidFill>
            <a:ln w="23813" cap="flat">
              <a:solidFill>
                <a:srgbClr val="00B0F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9" name="Oval 228"/>
            <p:cNvSpPr>
              <a:spLocks noChangeArrowheads="1"/>
            </p:cNvSpPr>
            <p:nvPr/>
          </p:nvSpPr>
          <p:spPr bwMode="auto">
            <a:xfrm>
              <a:off x="3973015" y="3150816"/>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0" name="Oval 229"/>
            <p:cNvSpPr>
              <a:spLocks noChangeArrowheads="1"/>
            </p:cNvSpPr>
            <p:nvPr/>
          </p:nvSpPr>
          <p:spPr bwMode="auto">
            <a:xfrm>
              <a:off x="4255590" y="3630241"/>
              <a:ext cx="98425" cy="98425"/>
            </a:xfrm>
            <a:prstGeom prst="ellipse">
              <a:avLst/>
            </a:prstGeom>
            <a:solidFill>
              <a:srgbClr val="FF0000"/>
            </a:solid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1" name="Oval 230"/>
            <p:cNvSpPr>
              <a:spLocks noChangeArrowheads="1"/>
            </p:cNvSpPr>
            <p:nvPr/>
          </p:nvSpPr>
          <p:spPr bwMode="auto">
            <a:xfrm>
              <a:off x="4550865" y="3555628"/>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2" name="Oval 231"/>
            <p:cNvSpPr>
              <a:spLocks noChangeArrowheads="1"/>
            </p:cNvSpPr>
            <p:nvPr/>
          </p:nvSpPr>
          <p:spPr bwMode="auto">
            <a:xfrm>
              <a:off x="4835028" y="3384178"/>
              <a:ext cx="98425" cy="98425"/>
            </a:xfrm>
            <a:prstGeom prst="ellipse">
              <a:avLst/>
            </a:prstGeom>
            <a:solidFill>
              <a:srgbClr val="00B0F0"/>
            </a:solidFill>
            <a:ln w="23813" cap="flat">
              <a:solidFill>
                <a:srgbClr val="00B0F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3" name="Oval 232"/>
            <p:cNvSpPr>
              <a:spLocks noChangeArrowheads="1"/>
            </p:cNvSpPr>
            <p:nvPr/>
          </p:nvSpPr>
          <p:spPr bwMode="auto">
            <a:xfrm>
              <a:off x="5130303" y="3457203"/>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4" name="Oval 233"/>
            <p:cNvSpPr>
              <a:spLocks noChangeArrowheads="1"/>
            </p:cNvSpPr>
            <p:nvPr/>
          </p:nvSpPr>
          <p:spPr bwMode="auto">
            <a:xfrm>
              <a:off x="5412878" y="3150816"/>
              <a:ext cx="98425" cy="98425"/>
            </a:xfrm>
            <a:prstGeom prst="ellipse">
              <a:avLst/>
            </a:prstGeom>
            <a:solidFill>
              <a:srgbClr val="00B0F0"/>
            </a:solidFill>
            <a:ln w="23813" cap="flat">
              <a:solidFill>
                <a:srgbClr val="00B0F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5" name="Oval 234"/>
            <p:cNvSpPr>
              <a:spLocks noChangeArrowheads="1"/>
            </p:cNvSpPr>
            <p:nvPr/>
          </p:nvSpPr>
          <p:spPr bwMode="auto">
            <a:xfrm>
              <a:off x="5695453" y="3039691"/>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6" name="Oval 235"/>
            <p:cNvSpPr>
              <a:spLocks noChangeArrowheads="1"/>
            </p:cNvSpPr>
            <p:nvPr/>
          </p:nvSpPr>
          <p:spPr bwMode="auto">
            <a:xfrm>
              <a:off x="5990728" y="3249241"/>
              <a:ext cx="98425" cy="98425"/>
            </a:xfrm>
            <a:prstGeom prst="ellipse">
              <a:avLst/>
            </a:prstGeom>
            <a:solidFill>
              <a:srgbClr val="00B0F0"/>
            </a:solidFill>
            <a:ln w="23813" cap="flat">
              <a:solidFill>
                <a:srgbClr val="00B0F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7" name="Oval 236"/>
            <p:cNvSpPr>
              <a:spLocks noChangeArrowheads="1"/>
            </p:cNvSpPr>
            <p:nvPr/>
          </p:nvSpPr>
          <p:spPr bwMode="auto">
            <a:xfrm>
              <a:off x="6273303" y="3630241"/>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8" name="Oval 237"/>
            <p:cNvSpPr>
              <a:spLocks noChangeArrowheads="1"/>
            </p:cNvSpPr>
            <p:nvPr/>
          </p:nvSpPr>
          <p:spPr bwMode="auto">
            <a:xfrm>
              <a:off x="6568578" y="3187328"/>
              <a:ext cx="98425" cy="98425"/>
            </a:xfrm>
            <a:prstGeom prst="ellipse">
              <a:avLst/>
            </a:prstGeom>
            <a:solidFill>
              <a:srgbClr val="00B0F0"/>
            </a:solidFill>
            <a:ln w="23813" cap="flat">
              <a:solidFill>
                <a:srgbClr val="00B0F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9" name="Oval 238"/>
            <p:cNvSpPr>
              <a:spLocks noChangeArrowheads="1"/>
            </p:cNvSpPr>
            <p:nvPr/>
          </p:nvSpPr>
          <p:spPr bwMode="auto">
            <a:xfrm>
              <a:off x="6851153" y="3420691"/>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40" name="Oval 239"/>
            <p:cNvSpPr>
              <a:spLocks noChangeArrowheads="1"/>
            </p:cNvSpPr>
            <p:nvPr/>
          </p:nvSpPr>
          <p:spPr bwMode="auto">
            <a:xfrm>
              <a:off x="7135315" y="2941266"/>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41" name="Oval 240"/>
            <p:cNvSpPr>
              <a:spLocks noChangeArrowheads="1"/>
            </p:cNvSpPr>
            <p:nvPr/>
          </p:nvSpPr>
          <p:spPr bwMode="auto">
            <a:xfrm>
              <a:off x="7430590" y="3630241"/>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42" name="Oval 241"/>
            <p:cNvSpPr>
              <a:spLocks noChangeArrowheads="1"/>
            </p:cNvSpPr>
            <p:nvPr/>
          </p:nvSpPr>
          <p:spPr bwMode="auto">
            <a:xfrm>
              <a:off x="7713165" y="3420691"/>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43" name="Oval 242"/>
            <p:cNvSpPr>
              <a:spLocks noChangeArrowheads="1"/>
            </p:cNvSpPr>
            <p:nvPr/>
          </p:nvSpPr>
          <p:spPr bwMode="auto">
            <a:xfrm>
              <a:off x="8008440" y="3495303"/>
              <a:ext cx="98425" cy="98425"/>
            </a:xfrm>
            <a:prstGeom prst="ellipse">
              <a:avLst/>
            </a:prstGeom>
            <a:noFill/>
            <a:ln w="2381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44" name="TextBox 145"/>
            <p:cNvSpPr txBox="1"/>
            <p:nvPr/>
          </p:nvSpPr>
          <p:spPr>
            <a:xfrm>
              <a:off x="4211960" y="908720"/>
              <a:ext cx="504056"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smtClean="0"/>
                <a:t>p</a:t>
              </a:r>
              <a:r>
                <a:rPr lang="tr-TR" baseline="-25000" dirty="0" smtClean="0"/>
                <a:t>c</a:t>
              </a:r>
              <a:endParaRPr lang="tr-TR" baseline="-25000" dirty="0"/>
            </a:p>
          </p:txBody>
        </p:sp>
        <p:sp>
          <p:nvSpPr>
            <p:cNvPr id="245" name="TextBox 146"/>
            <p:cNvSpPr txBox="1"/>
            <p:nvPr/>
          </p:nvSpPr>
          <p:spPr>
            <a:xfrm>
              <a:off x="3203848" y="260648"/>
              <a:ext cx="504056"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smtClean="0"/>
                <a:t>p</a:t>
              </a:r>
              <a:r>
                <a:rPr lang="tr-TR" baseline="-25000" dirty="0" smtClean="0"/>
                <a:t>1</a:t>
              </a:r>
              <a:endParaRPr lang="tr-TR" baseline="-25000" dirty="0"/>
            </a:p>
          </p:txBody>
        </p:sp>
        <p:sp>
          <p:nvSpPr>
            <p:cNvPr id="246" name="TextBox 147"/>
            <p:cNvSpPr txBox="1"/>
            <p:nvPr/>
          </p:nvSpPr>
          <p:spPr>
            <a:xfrm>
              <a:off x="2771800" y="116632"/>
              <a:ext cx="504056"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smtClean="0"/>
                <a:t>p</a:t>
              </a:r>
              <a:r>
                <a:rPr lang="tr-TR" baseline="-25000" dirty="0"/>
                <a:t>0</a:t>
              </a:r>
            </a:p>
          </p:txBody>
        </p:sp>
        <p:sp>
          <p:nvSpPr>
            <p:cNvPr id="247" name="TextBox 148"/>
            <p:cNvSpPr txBox="1"/>
            <p:nvPr/>
          </p:nvSpPr>
          <p:spPr>
            <a:xfrm>
              <a:off x="3563888" y="260648"/>
              <a:ext cx="504056"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smtClean="0"/>
                <a:t>p</a:t>
              </a:r>
              <a:r>
                <a:rPr lang="tr-TR" baseline="-25000" dirty="0" smtClean="0"/>
                <a:t>2</a:t>
              </a:r>
              <a:endParaRPr lang="tr-TR" baseline="-25000" dirty="0"/>
            </a:p>
          </p:txBody>
        </p:sp>
        <p:sp>
          <p:nvSpPr>
            <p:cNvPr id="248" name="TextBox 149"/>
            <p:cNvSpPr txBox="1"/>
            <p:nvPr/>
          </p:nvSpPr>
          <p:spPr>
            <a:xfrm>
              <a:off x="3995936" y="188640"/>
              <a:ext cx="504056"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smtClean="0"/>
                <a:t>p</a:t>
              </a:r>
              <a:r>
                <a:rPr lang="tr-TR" baseline="-25000" dirty="0"/>
                <a:t>3</a:t>
              </a:r>
            </a:p>
          </p:txBody>
        </p:sp>
        <p:sp>
          <p:nvSpPr>
            <p:cNvPr id="249" name="TextBox 150"/>
            <p:cNvSpPr txBox="1"/>
            <p:nvPr/>
          </p:nvSpPr>
          <p:spPr>
            <a:xfrm>
              <a:off x="4499992" y="764704"/>
              <a:ext cx="504056"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smtClean="0"/>
                <a:t>p</a:t>
              </a:r>
              <a:r>
                <a:rPr lang="tr-TR" baseline="-25000" dirty="0" smtClean="0"/>
                <a:t>4</a:t>
              </a:r>
              <a:endParaRPr lang="tr-TR" baseline="-25000" dirty="0"/>
            </a:p>
          </p:txBody>
        </p:sp>
        <p:sp>
          <p:nvSpPr>
            <p:cNvPr id="250" name="TextBox 151"/>
            <p:cNvSpPr txBox="1"/>
            <p:nvPr/>
          </p:nvSpPr>
          <p:spPr>
            <a:xfrm>
              <a:off x="4644008" y="260648"/>
              <a:ext cx="504056"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smtClean="0"/>
                <a:t>p</a:t>
              </a:r>
              <a:r>
                <a:rPr lang="tr-TR" baseline="-25000" dirty="0"/>
                <a:t>5</a:t>
              </a:r>
            </a:p>
          </p:txBody>
        </p:sp>
        <p:sp>
          <p:nvSpPr>
            <p:cNvPr id="251" name="TextBox 152"/>
            <p:cNvSpPr txBox="1"/>
            <p:nvPr/>
          </p:nvSpPr>
          <p:spPr>
            <a:xfrm>
              <a:off x="5076056" y="620688"/>
              <a:ext cx="504056"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smtClean="0"/>
                <a:t>p</a:t>
              </a:r>
              <a:r>
                <a:rPr lang="tr-TR" baseline="-25000" dirty="0" smtClean="0"/>
                <a:t>6</a:t>
              </a:r>
              <a:endParaRPr lang="tr-TR" baseline="-25000" dirty="0"/>
            </a:p>
          </p:txBody>
        </p:sp>
        <p:sp>
          <p:nvSpPr>
            <p:cNvPr id="252" name="TextBox 153"/>
            <p:cNvSpPr txBox="1"/>
            <p:nvPr/>
          </p:nvSpPr>
          <p:spPr>
            <a:xfrm>
              <a:off x="5436096" y="260648"/>
              <a:ext cx="504056"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smtClean="0"/>
                <a:t>p</a:t>
              </a:r>
              <a:r>
                <a:rPr lang="tr-TR" baseline="-25000" dirty="0"/>
                <a:t>7</a:t>
              </a:r>
            </a:p>
          </p:txBody>
        </p:sp>
        <p:sp>
          <p:nvSpPr>
            <p:cNvPr id="253" name="Oval 252"/>
            <p:cNvSpPr>
              <a:spLocks noChangeArrowheads="1"/>
            </p:cNvSpPr>
            <p:nvPr/>
          </p:nvSpPr>
          <p:spPr bwMode="auto">
            <a:xfrm>
              <a:off x="5004048" y="1484784"/>
              <a:ext cx="122238" cy="120650"/>
            </a:xfrm>
            <a:prstGeom prst="ellipse">
              <a:avLst/>
            </a:prstGeom>
            <a:solidFill>
              <a:srgbClr val="FF0000"/>
            </a:solidFill>
            <a:ln w="3016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54" name="TextBox 155"/>
            <p:cNvSpPr txBox="1"/>
            <p:nvPr/>
          </p:nvSpPr>
          <p:spPr>
            <a:xfrm>
              <a:off x="5220072" y="1340768"/>
              <a:ext cx="2448272"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smtClean="0"/>
                <a:t>P</a:t>
              </a:r>
              <a:r>
                <a:rPr lang="tr-TR" baseline="-25000" dirty="0" smtClean="0"/>
                <a:t>c </a:t>
              </a:r>
              <a:r>
                <a:rPr lang="tr-TR" dirty="0" smtClean="0"/>
                <a:t>:Merkez değer</a:t>
              </a:r>
              <a:endParaRPr lang="tr-TR" baseline="-25000" dirty="0" smtClean="0"/>
            </a:p>
          </p:txBody>
        </p:sp>
        <p:sp>
          <p:nvSpPr>
            <p:cNvPr id="255" name="Oval 254"/>
            <p:cNvSpPr>
              <a:spLocks noChangeArrowheads="1"/>
            </p:cNvSpPr>
            <p:nvPr/>
          </p:nvSpPr>
          <p:spPr bwMode="auto">
            <a:xfrm>
              <a:off x="5004048" y="1844824"/>
              <a:ext cx="122238" cy="120650"/>
            </a:xfrm>
            <a:prstGeom prst="ellipse">
              <a:avLst/>
            </a:prstGeom>
            <a:solidFill>
              <a:srgbClr val="00B0F0"/>
            </a:solidFill>
            <a:ln w="30163" cap="flat">
              <a:solidFill>
                <a:srgbClr val="00B0F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56" name="TextBox 157"/>
            <p:cNvSpPr txBox="1"/>
            <p:nvPr/>
          </p:nvSpPr>
          <p:spPr>
            <a:xfrm>
              <a:off x="5220072" y="1700808"/>
              <a:ext cx="2448272"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smtClean="0"/>
                <a:t>P</a:t>
              </a:r>
              <a:r>
                <a:rPr lang="tr-TR" baseline="-25000" dirty="0"/>
                <a:t>i</a:t>
              </a:r>
              <a:r>
                <a:rPr lang="tr-TR" baseline="-25000" dirty="0" smtClean="0"/>
                <a:t> </a:t>
              </a:r>
              <a:r>
                <a:rPr lang="tr-TR" dirty="0" smtClean="0"/>
                <a:t>:Komşular</a:t>
              </a:r>
              <a:endParaRPr lang="tr-TR" baseline="-25000" dirty="0" smtClean="0"/>
            </a:p>
          </p:txBody>
        </p:sp>
        <p:sp>
          <p:nvSpPr>
            <p:cNvPr id="257" name="TextBox 158"/>
            <p:cNvSpPr txBox="1"/>
            <p:nvPr/>
          </p:nvSpPr>
          <p:spPr>
            <a:xfrm>
              <a:off x="1331640" y="1556792"/>
              <a:ext cx="3456384" cy="492443"/>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tr-TR" sz="1400" dirty="0" smtClean="0"/>
                <a:t>1D-LBP</a:t>
              </a:r>
              <a:r>
                <a:rPr lang="el-GR" sz="1400" baseline="-25000" dirty="0" smtClean="0"/>
                <a:t>α</a:t>
              </a:r>
              <a:r>
                <a:rPr lang="tr-TR" sz="1400" baseline="-25000" dirty="0" smtClean="0"/>
                <a:t>=1, </a:t>
              </a:r>
              <a:r>
                <a:rPr lang="el-GR" sz="1400" baseline="-25000" dirty="0" smtClean="0"/>
                <a:t>β</a:t>
              </a:r>
              <a:r>
                <a:rPr lang="tr-TR" sz="1400" baseline="-25000" dirty="0" smtClean="0"/>
                <a:t>=1 </a:t>
              </a:r>
              <a:r>
                <a:rPr lang="tr-TR" sz="1400" dirty="0" smtClean="0"/>
                <a:t>için örnek nokta</a:t>
              </a:r>
            </a:p>
            <a:p>
              <a:endParaRPr lang="tr-TR" baseline="-25000" dirty="0" smtClean="0"/>
            </a:p>
          </p:txBody>
        </p:sp>
        <p:cxnSp>
          <p:nvCxnSpPr>
            <p:cNvPr id="258" name="Straight Arrow Connector 257"/>
            <p:cNvCxnSpPr/>
            <p:nvPr/>
          </p:nvCxnSpPr>
          <p:spPr>
            <a:xfrm flipH="1">
              <a:off x="2771800" y="980728"/>
              <a:ext cx="1512168"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9" name="TextBox 162"/>
            <p:cNvSpPr txBox="1"/>
            <p:nvPr/>
          </p:nvSpPr>
          <p:spPr>
            <a:xfrm>
              <a:off x="899592" y="116632"/>
              <a:ext cx="360040" cy="276999"/>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1200" dirty="0" smtClean="0"/>
                <a:t>(a)</a:t>
              </a:r>
              <a:endParaRPr lang="tr-TR" sz="1200" dirty="0"/>
            </a:p>
          </p:txBody>
        </p:sp>
        <p:sp>
          <p:nvSpPr>
            <p:cNvPr id="260" name="TextBox 163"/>
            <p:cNvSpPr txBox="1"/>
            <p:nvPr/>
          </p:nvSpPr>
          <p:spPr>
            <a:xfrm>
              <a:off x="899592" y="2852936"/>
              <a:ext cx="360040" cy="276999"/>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1200" dirty="0" smtClean="0"/>
                <a:t>(b)</a:t>
              </a:r>
              <a:endParaRPr lang="tr-TR" sz="1200" dirty="0"/>
            </a:p>
          </p:txBody>
        </p:sp>
        <p:sp>
          <p:nvSpPr>
            <p:cNvPr id="261" name="Oval 260"/>
            <p:cNvSpPr>
              <a:spLocks noChangeArrowheads="1"/>
            </p:cNvSpPr>
            <p:nvPr/>
          </p:nvSpPr>
          <p:spPr bwMode="auto">
            <a:xfrm>
              <a:off x="5076056" y="4293096"/>
              <a:ext cx="122238" cy="120650"/>
            </a:xfrm>
            <a:prstGeom prst="ellipse">
              <a:avLst/>
            </a:prstGeom>
            <a:solidFill>
              <a:srgbClr val="FF0000"/>
            </a:solidFill>
            <a:ln w="30163"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62" name="TextBox 165"/>
            <p:cNvSpPr txBox="1"/>
            <p:nvPr/>
          </p:nvSpPr>
          <p:spPr>
            <a:xfrm>
              <a:off x="5292080" y="4149080"/>
              <a:ext cx="2448272"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smtClean="0"/>
                <a:t>P</a:t>
              </a:r>
              <a:r>
                <a:rPr lang="tr-TR" baseline="-25000" dirty="0" smtClean="0"/>
                <a:t>c </a:t>
              </a:r>
              <a:r>
                <a:rPr lang="tr-TR" dirty="0" smtClean="0"/>
                <a:t>:Merkez değer</a:t>
              </a:r>
              <a:endParaRPr lang="tr-TR" baseline="-25000" dirty="0" smtClean="0"/>
            </a:p>
          </p:txBody>
        </p:sp>
        <p:sp>
          <p:nvSpPr>
            <p:cNvPr id="263" name="Oval 262"/>
            <p:cNvSpPr>
              <a:spLocks noChangeArrowheads="1"/>
            </p:cNvSpPr>
            <p:nvPr/>
          </p:nvSpPr>
          <p:spPr bwMode="auto">
            <a:xfrm>
              <a:off x="5076056" y="4653136"/>
              <a:ext cx="122238" cy="120650"/>
            </a:xfrm>
            <a:prstGeom prst="ellipse">
              <a:avLst/>
            </a:prstGeom>
            <a:solidFill>
              <a:srgbClr val="00B0F0"/>
            </a:solidFill>
            <a:ln w="30163" cap="flat">
              <a:solidFill>
                <a:srgbClr val="00B0F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64" name="TextBox 167"/>
            <p:cNvSpPr txBox="1"/>
            <p:nvPr/>
          </p:nvSpPr>
          <p:spPr>
            <a:xfrm>
              <a:off x="5292080" y="4509120"/>
              <a:ext cx="2448272"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smtClean="0"/>
                <a:t>P</a:t>
              </a:r>
              <a:r>
                <a:rPr lang="tr-TR" baseline="-25000" dirty="0" smtClean="0"/>
                <a:t>i </a:t>
              </a:r>
              <a:r>
                <a:rPr lang="tr-TR" dirty="0" smtClean="0"/>
                <a:t>:Komşular</a:t>
              </a:r>
              <a:endParaRPr lang="tr-TR" baseline="-25000" dirty="0" smtClean="0"/>
            </a:p>
          </p:txBody>
        </p:sp>
        <p:sp>
          <p:nvSpPr>
            <p:cNvPr id="265" name="TextBox 168"/>
            <p:cNvSpPr txBox="1"/>
            <p:nvPr/>
          </p:nvSpPr>
          <p:spPr>
            <a:xfrm>
              <a:off x="1331640" y="4293096"/>
              <a:ext cx="3456384" cy="492443"/>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tr-TR" sz="1400" dirty="0" smtClean="0"/>
                <a:t>1D-LBP</a:t>
              </a:r>
              <a:r>
                <a:rPr lang="el-GR" sz="1400" baseline="-25000" dirty="0" smtClean="0"/>
                <a:t>α</a:t>
              </a:r>
              <a:r>
                <a:rPr lang="tr-TR" sz="1400" baseline="-25000" dirty="0" smtClean="0"/>
                <a:t>=2, </a:t>
              </a:r>
              <a:r>
                <a:rPr lang="el-GR" sz="1400" baseline="-25000" dirty="0" smtClean="0"/>
                <a:t>β</a:t>
              </a:r>
              <a:r>
                <a:rPr lang="tr-TR" sz="1400" baseline="-25000" dirty="0" smtClean="0"/>
                <a:t>=2 =1 </a:t>
              </a:r>
              <a:r>
                <a:rPr lang="tr-TR" sz="1400" dirty="0" smtClean="0"/>
                <a:t>için örnek nokta</a:t>
              </a:r>
              <a:endParaRPr lang="tr-TR" sz="1400" baseline="-25000" dirty="0" smtClean="0"/>
            </a:p>
            <a:p>
              <a:endParaRPr lang="tr-TR" baseline="-25000" dirty="0" smtClean="0"/>
            </a:p>
          </p:txBody>
        </p:sp>
        <p:cxnSp>
          <p:nvCxnSpPr>
            <p:cNvPr id="266" name="Straight Arrow Connector 265"/>
            <p:cNvCxnSpPr/>
            <p:nvPr/>
          </p:nvCxnSpPr>
          <p:spPr>
            <a:xfrm flipH="1">
              <a:off x="2771800" y="3717032"/>
              <a:ext cx="1512168"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7" name="TextBox 170"/>
            <p:cNvSpPr txBox="1"/>
            <p:nvPr/>
          </p:nvSpPr>
          <p:spPr>
            <a:xfrm>
              <a:off x="4139952" y="3284984"/>
              <a:ext cx="504056"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smtClean="0"/>
                <a:t>p</a:t>
              </a:r>
              <a:r>
                <a:rPr lang="tr-TR" baseline="-25000" dirty="0" smtClean="0"/>
                <a:t>c</a:t>
              </a:r>
              <a:endParaRPr lang="tr-TR" baseline="-25000" dirty="0"/>
            </a:p>
          </p:txBody>
        </p:sp>
        <p:sp>
          <p:nvSpPr>
            <p:cNvPr id="268" name="TextBox 171"/>
            <p:cNvSpPr txBox="1"/>
            <p:nvPr/>
          </p:nvSpPr>
          <p:spPr>
            <a:xfrm>
              <a:off x="2411760" y="2996952"/>
              <a:ext cx="504056"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smtClean="0"/>
                <a:t>p</a:t>
              </a:r>
              <a:r>
                <a:rPr lang="tr-TR" baseline="-25000" dirty="0" smtClean="0"/>
                <a:t>1</a:t>
              </a:r>
              <a:endParaRPr lang="tr-TR" baseline="-25000" dirty="0"/>
            </a:p>
          </p:txBody>
        </p:sp>
        <p:sp>
          <p:nvSpPr>
            <p:cNvPr id="269" name="TextBox 172"/>
            <p:cNvSpPr txBox="1"/>
            <p:nvPr/>
          </p:nvSpPr>
          <p:spPr>
            <a:xfrm>
              <a:off x="1979712" y="2852936"/>
              <a:ext cx="504056"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smtClean="0"/>
                <a:t>p</a:t>
              </a:r>
              <a:r>
                <a:rPr lang="tr-TR" baseline="-25000" dirty="0"/>
                <a:t>0</a:t>
              </a:r>
            </a:p>
          </p:txBody>
        </p:sp>
        <p:sp>
          <p:nvSpPr>
            <p:cNvPr id="270" name="TextBox 173"/>
            <p:cNvSpPr txBox="1"/>
            <p:nvPr/>
          </p:nvSpPr>
          <p:spPr>
            <a:xfrm>
              <a:off x="2843808" y="2852936"/>
              <a:ext cx="504056"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smtClean="0"/>
                <a:t>p</a:t>
              </a:r>
              <a:r>
                <a:rPr lang="tr-TR" baseline="-25000" dirty="0" smtClean="0"/>
                <a:t>2</a:t>
              </a:r>
              <a:endParaRPr lang="tr-TR" baseline="-25000" dirty="0"/>
            </a:p>
          </p:txBody>
        </p:sp>
        <p:sp>
          <p:nvSpPr>
            <p:cNvPr id="271" name="TextBox 174"/>
            <p:cNvSpPr txBox="1"/>
            <p:nvPr/>
          </p:nvSpPr>
          <p:spPr>
            <a:xfrm>
              <a:off x="3563888" y="2996952"/>
              <a:ext cx="504056"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smtClean="0"/>
                <a:t>p</a:t>
              </a:r>
              <a:r>
                <a:rPr lang="tr-TR" baseline="-25000" dirty="0"/>
                <a:t>3</a:t>
              </a:r>
            </a:p>
          </p:txBody>
        </p:sp>
        <p:sp>
          <p:nvSpPr>
            <p:cNvPr id="272" name="TextBox 175"/>
            <p:cNvSpPr txBox="1"/>
            <p:nvPr/>
          </p:nvSpPr>
          <p:spPr>
            <a:xfrm>
              <a:off x="4644008" y="3068960"/>
              <a:ext cx="504056"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smtClean="0"/>
                <a:t>p</a:t>
              </a:r>
              <a:r>
                <a:rPr lang="tr-TR" baseline="-25000" dirty="0" smtClean="0"/>
                <a:t>4</a:t>
              </a:r>
              <a:endParaRPr lang="tr-TR" baseline="-25000" dirty="0"/>
            </a:p>
          </p:txBody>
        </p:sp>
        <p:sp>
          <p:nvSpPr>
            <p:cNvPr id="273" name="TextBox 176"/>
            <p:cNvSpPr txBox="1"/>
            <p:nvPr/>
          </p:nvSpPr>
          <p:spPr>
            <a:xfrm>
              <a:off x="5292080" y="3140968"/>
              <a:ext cx="504056"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smtClean="0"/>
                <a:t>p</a:t>
              </a:r>
              <a:r>
                <a:rPr lang="tr-TR" baseline="-25000" dirty="0"/>
                <a:t>5</a:t>
              </a:r>
            </a:p>
          </p:txBody>
        </p:sp>
        <p:sp>
          <p:nvSpPr>
            <p:cNvPr id="274" name="TextBox 177"/>
            <p:cNvSpPr txBox="1"/>
            <p:nvPr/>
          </p:nvSpPr>
          <p:spPr>
            <a:xfrm>
              <a:off x="5940152" y="2996952"/>
              <a:ext cx="504056"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smtClean="0"/>
                <a:t>p</a:t>
              </a:r>
              <a:r>
                <a:rPr lang="tr-TR" baseline="-25000" dirty="0" smtClean="0"/>
                <a:t>6</a:t>
              </a:r>
              <a:endParaRPr lang="tr-TR" baseline="-25000" dirty="0"/>
            </a:p>
          </p:txBody>
        </p:sp>
        <p:sp>
          <p:nvSpPr>
            <p:cNvPr id="275" name="TextBox 178"/>
            <p:cNvSpPr txBox="1"/>
            <p:nvPr/>
          </p:nvSpPr>
          <p:spPr>
            <a:xfrm>
              <a:off x="6444208" y="2915652"/>
              <a:ext cx="504056"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smtClean="0"/>
                <a:t>p</a:t>
              </a:r>
              <a:r>
                <a:rPr lang="tr-TR" baseline="-25000" dirty="0"/>
                <a:t>7</a:t>
              </a: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algn="just"/>
            <a:r>
              <a:rPr lang="tr-TR" b="1" dirty="0" smtClean="0"/>
              <a:t>Block 3:</a:t>
            </a:r>
            <a:r>
              <a:rPr lang="tr-TR" dirty="0" smtClean="0"/>
              <a:t> Bu blokta YİÖ sinyaline ait histogram elde edilir. YİÖ sinyalinde her değerin frekansı belirlenir. Her değerin frekansı bir örüntü veya öznitelik olarak değerlendirilir. P=8 olması durumunda 256 </a:t>
            </a:r>
            <a:r>
              <a:rPr lang="tr-TR" dirty="0" smtClean="0"/>
              <a:t>örüntü bulunmaktadır</a:t>
            </a:r>
            <a:r>
              <a:rPr lang="tr-TR" dirty="0" smtClean="0"/>
              <a:t>.   </a:t>
            </a:r>
            <a:endParaRPr lang="tr-TR" dirty="0" smtClean="0"/>
          </a:p>
          <a:p>
            <a:pPr algn="just"/>
            <a:endParaRPr lang="tr-TR" dirty="0" smtClean="0"/>
          </a:p>
          <a:p>
            <a:pPr algn="just"/>
            <a:r>
              <a:rPr lang="tr-TR" b="1" dirty="0" smtClean="0"/>
              <a:t>Block 4:  </a:t>
            </a:r>
            <a:r>
              <a:rPr lang="tr-TR" dirty="0" smtClean="0"/>
              <a:t>Elde edilen öznitelikleri kullanarak sınıflama aşamasıdır. Yapay sinir ağları (YSA) sınıflandırma metodu olarak </a:t>
            </a:r>
            <a:r>
              <a:rPr lang="tr-TR" dirty="0" smtClean="0"/>
              <a:t>kullanıldı.10 katlı </a:t>
            </a:r>
            <a:r>
              <a:rPr lang="tr-TR" dirty="0" smtClean="0"/>
              <a:t>çapraz geçerlilik testine göre sınıflandırma işlemi gerçekleştirilmiştir. </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295400"/>
            <a:ext cx="8991600" cy="5257800"/>
          </a:xfrm>
        </p:spPr>
        <p:txBody>
          <a:bodyPr>
            <a:normAutofit fontScale="85000" lnSpcReduction="20000"/>
          </a:bodyPr>
          <a:lstStyle/>
          <a:p>
            <a:r>
              <a:rPr lang="tr-TR" dirty="0" smtClean="0"/>
              <a:t>(1)-Birinci veri seti Türkçe Wikipedia’dan elde edilmiştir. Aşk, iktidar, barış, bilgisayar, bilişim, teknoloji, insanlık, aile, mutluluk, kanser, spor, uzay, para vs. gibi genel farklı kelimeler için 110 doküman elde edildi. Daha sonra elde edilen bu metinler Google çeviri sistemi ile Fransızca, Almanca ve İngilizce dillerine çevrildi. Toplamda 440 metin elde edilmiş olundu. Metin boyutlarına bakıldığında karakter sayılarının 500-1000 arasında değiştiği görülmüştür. </a:t>
            </a:r>
          </a:p>
          <a:p>
            <a:endParaRPr lang="tr-TR" dirty="0" smtClean="0"/>
          </a:p>
          <a:p>
            <a:r>
              <a:rPr lang="tr-TR" dirty="0" smtClean="0"/>
              <a:t>(2)-İkinci veri seti BBC web sitesinden (</a:t>
            </a:r>
            <a:r>
              <a:rPr lang="tr-TR" u="sng" dirty="0" smtClean="0">
                <a:hlinkClick r:id="rId2"/>
              </a:rPr>
              <a:t>www.</a:t>
            </a:r>
            <a:r>
              <a:rPr lang="tr-TR" u="sng" dirty="0" err="1" smtClean="0">
                <a:hlinkClick r:id="rId2"/>
              </a:rPr>
              <a:t>bbc</a:t>
            </a:r>
            <a:r>
              <a:rPr lang="tr-TR" u="sng" dirty="0" smtClean="0">
                <a:hlinkClick r:id="rId2"/>
              </a:rPr>
              <a:t>.com</a:t>
            </a:r>
            <a:r>
              <a:rPr lang="tr-TR" dirty="0" smtClean="0"/>
              <a:t>) spor, sanat, teknoloji, güncel haberlerden elde edilmiştir. BBC web sitesinden İngilizce, Almanca ve Fransızca olarak rasgele belirtilen kategorilerde 100’er haber elde edilmiştir. Türkçe için ise popular Türkçe haber partallarında benzer kategoriler için 100 metin elde edilmiştir. İkinci veri seti toplamda 400 metinden oluşmaktadır.</a:t>
            </a:r>
            <a:endParaRPr lang="tr-TR" dirty="0"/>
          </a:p>
        </p:txBody>
      </p:sp>
      <p:sp>
        <p:nvSpPr>
          <p:cNvPr id="2" name="Title 1"/>
          <p:cNvSpPr>
            <a:spLocks noGrp="1"/>
          </p:cNvSpPr>
          <p:nvPr>
            <p:ph type="title"/>
          </p:nvPr>
        </p:nvSpPr>
        <p:spPr/>
        <p:txBody>
          <a:bodyPr/>
          <a:lstStyle/>
          <a:p>
            <a:r>
              <a:rPr lang="tr-TR" dirty="0" smtClean="0"/>
              <a:t>Veri Seti</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3200"/>
            <a:ext cx="8229600" cy="1143000"/>
          </a:xfrm>
        </p:spPr>
        <p:txBody>
          <a:bodyPr/>
          <a:lstStyle/>
          <a:p>
            <a:r>
              <a:rPr lang="tr-TR" b="1" dirty="0" smtClean="0"/>
              <a:t>Deneysel Sonuçlar</a:t>
            </a: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i="1" dirty="0" smtClean="0"/>
              <a:t>α</a:t>
            </a:r>
            <a:r>
              <a:rPr lang="tr-TR" dirty="0" smtClean="0"/>
              <a:t> ve </a:t>
            </a:r>
            <a:r>
              <a:rPr lang="tr-TR" i="1" dirty="0" smtClean="0"/>
              <a:t>β </a:t>
            </a:r>
            <a:r>
              <a:rPr lang="tr-TR" dirty="0" smtClean="0"/>
              <a:t>parametrelerine göre örüntülerin dağılımı</a:t>
            </a:r>
            <a:endParaRPr lang="tr-TR" dirty="0"/>
          </a:p>
        </p:txBody>
      </p:sp>
      <p:grpSp>
        <p:nvGrpSpPr>
          <p:cNvPr id="4" name="Group 3"/>
          <p:cNvGrpSpPr/>
          <p:nvPr/>
        </p:nvGrpSpPr>
        <p:grpSpPr>
          <a:xfrm>
            <a:off x="0" y="1295400"/>
            <a:ext cx="9144000" cy="4419600"/>
            <a:chOff x="-267257" y="-27384"/>
            <a:chExt cx="13912265" cy="7632570"/>
          </a:xfrm>
        </p:grpSpPr>
        <p:grpSp>
          <p:nvGrpSpPr>
            <p:cNvPr id="5" name="Group 4"/>
            <p:cNvGrpSpPr/>
            <p:nvPr/>
          </p:nvGrpSpPr>
          <p:grpSpPr>
            <a:xfrm>
              <a:off x="-252537" y="-27384"/>
              <a:ext cx="4680001" cy="2520000"/>
              <a:chOff x="1857375" y="2074863"/>
              <a:chExt cx="5429250" cy="2781300"/>
            </a:xfrm>
          </p:grpSpPr>
          <p:sp>
            <p:nvSpPr>
              <p:cNvPr id="366" name="Rectangle 365"/>
              <p:cNvSpPr>
                <a:spLocks noChangeArrowheads="1"/>
              </p:cNvSpPr>
              <p:nvPr/>
            </p:nvSpPr>
            <p:spPr bwMode="auto">
              <a:xfrm>
                <a:off x="2209800" y="2170113"/>
                <a:ext cx="4943475" cy="24098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67" name="Rectangle 366"/>
              <p:cNvSpPr>
                <a:spLocks noChangeArrowheads="1"/>
              </p:cNvSpPr>
              <p:nvPr/>
            </p:nvSpPr>
            <p:spPr bwMode="auto">
              <a:xfrm>
                <a:off x="2209800" y="2170113"/>
                <a:ext cx="4943475" cy="2409825"/>
              </a:xfrm>
              <a:prstGeom prst="rect">
                <a:avLst/>
              </a:prstGeom>
              <a:noFill/>
              <a:ln w="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68" name="Line 8"/>
              <p:cNvSpPr>
                <a:spLocks noChangeShapeType="1"/>
              </p:cNvSpPr>
              <p:nvPr/>
            </p:nvSpPr>
            <p:spPr bwMode="auto">
              <a:xfrm>
                <a:off x="2209800" y="2170113"/>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69" name="Line 9"/>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70" name="Line 10"/>
              <p:cNvSpPr>
                <a:spLocks noChangeShapeType="1"/>
              </p:cNvSpPr>
              <p:nvPr/>
            </p:nvSpPr>
            <p:spPr bwMode="auto">
              <a:xfrm flipV="1">
                <a:off x="7153275" y="2170113"/>
                <a:ext cx="1588" cy="24098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71" name="Line 11"/>
              <p:cNvSpPr>
                <a:spLocks noChangeShapeType="1"/>
              </p:cNvSpPr>
              <p:nvPr/>
            </p:nvSpPr>
            <p:spPr bwMode="auto">
              <a:xfrm flipV="1">
                <a:off x="2209800" y="2170113"/>
                <a:ext cx="1588" cy="24098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72" name="Line 12"/>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73" name="Line 13"/>
              <p:cNvSpPr>
                <a:spLocks noChangeShapeType="1"/>
              </p:cNvSpPr>
              <p:nvPr/>
            </p:nvSpPr>
            <p:spPr bwMode="auto">
              <a:xfrm flipV="1">
                <a:off x="2209800" y="2170113"/>
                <a:ext cx="1588" cy="24098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74" name="Line 14"/>
              <p:cNvSpPr>
                <a:spLocks noChangeShapeType="1"/>
              </p:cNvSpPr>
              <p:nvPr/>
            </p:nvSpPr>
            <p:spPr bwMode="auto">
              <a:xfrm flipV="1">
                <a:off x="315277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75" name="Line 15"/>
              <p:cNvSpPr>
                <a:spLocks noChangeShapeType="1"/>
              </p:cNvSpPr>
              <p:nvPr/>
            </p:nvSpPr>
            <p:spPr bwMode="auto">
              <a:xfrm>
                <a:off x="315277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76" name="Rectangle 375"/>
              <p:cNvSpPr>
                <a:spLocks noChangeArrowheads="1"/>
              </p:cNvSpPr>
              <p:nvPr/>
            </p:nvSpPr>
            <p:spPr bwMode="auto">
              <a:xfrm>
                <a:off x="3048000" y="4608513"/>
                <a:ext cx="2952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77" name="Line 17"/>
              <p:cNvSpPr>
                <a:spLocks noChangeShapeType="1"/>
              </p:cNvSpPr>
              <p:nvPr/>
            </p:nvSpPr>
            <p:spPr bwMode="auto">
              <a:xfrm flipV="1">
                <a:off x="412432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78" name="Line 18"/>
              <p:cNvSpPr>
                <a:spLocks noChangeShapeType="1"/>
              </p:cNvSpPr>
              <p:nvPr/>
            </p:nvSpPr>
            <p:spPr bwMode="auto">
              <a:xfrm>
                <a:off x="412432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79" name="Rectangle 378"/>
              <p:cNvSpPr>
                <a:spLocks noChangeArrowheads="1"/>
              </p:cNvSpPr>
              <p:nvPr/>
            </p:nvSpPr>
            <p:spPr bwMode="auto">
              <a:xfrm>
                <a:off x="397192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rgbClr val="000000"/>
                    </a:solidFill>
                    <a:effectLst/>
                    <a:latin typeface="Helvetica" charset="-94"/>
                    <a:cs typeface="Arial" pitchFamily="34" charset="0"/>
                  </a:rPr>
                  <a:t>100</a:t>
                </a: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80" name="Line 20"/>
              <p:cNvSpPr>
                <a:spLocks noChangeShapeType="1"/>
              </p:cNvSpPr>
              <p:nvPr/>
            </p:nvSpPr>
            <p:spPr bwMode="auto">
              <a:xfrm flipV="1">
                <a:off x="509587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81" name="Line 21"/>
              <p:cNvSpPr>
                <a:spLocks noChangeShapeType="1"/>
              </p:cNvSpPr>
              <p:nvPr/>
            </p:nvSpPr>
            <p:spPr bwMode="auto">
              <a:xfrm>
                <a:off x="509587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82" name="Rectangle 381"/>
              <p:cNvSpPr>
                <a:spLocks noChangeArrowheads="1"/>
              </p:cNvSpPr>
              <p:nvPr/>
            </p:nvSpPr>
            <p:spPr bwMode="auto">
              <a:xfrm>
                <a:off x="494347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83" name="Line 23"/>
              <p:cNvSpPr>
                <a:spLocks noChangeShapeType="1"/>
              </p:cNvSpPr>
              <p:nvPr/>
            </p:nvSpPr>
            <p:spPr bwMode="auto">
              <a:xfrm flipV="1">
                <a:off x="606742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84" name="Line 24"/>
              <p:cNvSpPr>
                <a:spLocks noChangeShapeType="1"/>
              </p:cNvSpPr>
              <p:nvPr/>
            </p:nvSpPr>
            <p:spPr bwMode="auto">
              <a:xfrm>
                <a:off x="606742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85" name="Rectangle 384"/>
              <p:cNvSpPr>
                <a:spLocks noChangeArrowheads="1"/>
              </p:cNvSpPr>
              <p:nvPr/>
            </p:nvSpPr>
            <p:spPr bwMode="auto">
              <a:xfrm>
                <a:off x="591502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200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86" name="Line 26"/>
              <p:cNvSpPr>
                <a:spLocks noChangeShapeType="1"/>
              </p:cNvSpPr>
              <p:nvPr/>
            </p:nvSpPr>
            <p:spPr bwMode="auto">
              <a:xfrm flipV="1">
                <a:off x="7029450"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87" name="Line 27"/>
              <p:cNvSpPr>
                <a:spLocks noChangeShapeType="1"/>
              </p:cNvSpPr>
              <p:nvPr/>
            </p:nvSpPr>
            <p:spPr bwMode="auto">
              <a:xfrm>
                <a:off x="7029450"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88" name="Rectangle 387"/>
              <p:cNvSpPr>
                <a:spLocks noChangeArrowheads="1"/>
              </p:cNvSpPr>
              <p:nvPr/>
            </p:nvSpPr>
            <p:spPr bwMode="auto">
              <a:xfrm>
                <a:off x="6877050"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250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89" name="Line 29"/>
              <p:cNvSpPr>
                <a:spLocks noChangeShapeType="1"/>
              </p:cNvSpPr>
              <p:nvPr/>
            </p:nvSpPr>
            <p:spPr bwMode="auto">
              <a:xfrm>
                <a:off x="2209800" y="45799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90" name="Line 30"/>
              <p:cNvSpPr>
                <a:spLocks noChangeShapeType="1"/>
              </p:cNvSpPr>
              <p:nvPr/>
            </p:nvSpPr>
            <p:spPr bwMode="auto">
              <a:xfrm flipH="1">
                <a:off x="7096125" y="45799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91" name="Rectangle 390"/>
              <p:cNvSpPr>
                <a:spLocks noChangeArrowheads="1"/>
              </p:cNvSpPr>
              <p:nvPr/>
            </p:nvSpPr>
            <p:spPr bwMode="auto">
              <a:xfrm>
                <a:off x="2066925" y="4475163"/>
                <a:ext cx="190500"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92" name="Line 32"/>
              <p:cNvSpPr>
                <a:spLocks noChangeShapeType="1"/>
              </p:cNvSpPr>
              <p:nvPr/>
            </p:nvSpPr>
            <p:spPr bwMode="auto">
              <a:xfrm>
                <a:off x="2209800" y="37798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93" name="Line 33"/>
              <p:cNvSpPr>
                <a:spLocks noChangeShapeType="1"/>
              </p:cNvSpPr>
              <p:nvPr/>
            </p:nvSpPr>
            <p:spPr bwMode="auto">
              <a:xfrm flipH="1">
                <a:off x="7096125" y="37798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94" name="Rectangle 393"/>
              <p:cNvSpPr>
                <a:spLocks noChangeArrowheads="1"/>
              </p:cNvSpPr>
              <p:nvPr/>
            </p:nvSpPr>
            <p:spPr bwMode="auto">
              <a:xfrm>
                <a:off x="1962150" y="3675063"/>
                <a:ext cx="2952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95" name="Line 35"/>
              <p:cNvSpPr>
                <a:spLocks noChangeShapeType="1"/>
              </p:cNvSpPr>
              <p:nvPr/>
            </p:nvSpPr>
            <p:spPr bwMode="auto">
              <a:xfrm>
                <a:off x="2209800" y="29797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96" name="Line 36"/>
              <p:cNvSpPr>
                <a:spLocks noChangeShapeType="1"/>
              </p:cNvSpPr>
              <p:nvPr/>
            </p:nvSpPr>
            <p:spPr bwMode="auto">
              <a:xfrm flipH="1">
                <a:off x="7096125" y="29797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97" name="Rectangle 396"/>
              <p:cNvSpPr>
                <a:spLocks noChangeArrowheads="1"/>
              </p:cNvSpPr>
              <p:nvPr/>
            </p:nvSpPr>
            <p:spPr bwMode="auto">
              <a:xfrm>
                <a:off x="1857375" y="287496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98" name="Line 38"/>
              <p:cNvSpPr>
                <a:spLocks noChangeShapeType="1"/>
              </p:cNvSpPr>
              <p:nvPr/>
            </p:nvSpPr>
            <p:spPr bwMode="auto">
              <a:xfrm>
                <a:off x="2209800" y="21796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99" name="Line 39"/>
              <p:cNvSpPr>
                <a:spLocks noChangeShapeType="1"/>
              </p:cNvSpPr>
              <p:nvPr/>
            </p:nvSpPr>
            <p:spPr bwMode="auto">
              <a:xfrm flipH="1">
                <a:off x="7096125" y="21796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400" name="Rectangle 399"/>
              <p:cNvSpPr>
                <a:spLocks noChangeArrowheads="1"/>
              </p:cNvSpPr>
              <p:nvPr/>
            </p:nvSpPr>
            <p:spPr bwMode="auto">
              <a:xfrm>
                <a:off x="1857375" y="207486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401" name="Line 41"/>
              <p:cNvSpPr>
                <a:spLocks noChangeShapeType="1"/>
              </p:cNvSpPr>
              <p:nvPr/>
            </p:nvSpPr>
            <p:spPr bwMode="auto">
              <a:xfrm>
                <a:off x="2209800" y="2170113"/>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402" name="Line 42"/>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403" name="Line 43"/>
              <p:cNvSpPr>
                <a:spLocks noChangeShapeType="1"/>
              </p:cNvSpPr>
              <p:nvPr/>
            </p:nvSpPr>
            <p:spPr bwMode="auto">
              <a:xfrm flipV="1">
                <a:off x="7153275" y="2170113"/>
                <a:ext cx="1588" cy="24098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404" name="Line 44"/>
              <p:cNvSpPr>
                <a:spLocks noChangeShapeType="1"/>
              </p:cNvSpPr>
              <p:nvPr/>
            </p:nvSpPr>
            <p:spPr bwMode="auto">
              <a:xfrm flipV="1">
                <a:off x="2209800" y="2170113"/>
                <a:ext cx="1588" cy="24098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405" name="Freeform 404"/>
              <p:cNvSpPr>
                <a:spLocks/>
              </p:cNvSpPr>
              <p:nvPr/>
            </p:nvSpPr>
            <p:spPr bwMode="auto">
              <a:xfrm>
                <a:off x="2209800" y="2208213"/>
                <a:ext cx="4943475" cy="2371725"/>
              </a:xfrm>
              <a:custGeom>
                <a:avLst/>
                <a:gdLst/>
                <a:ahLst/>
                <a:cxnLst>
                  <a:cxn ang="0">
                    <a:pos x="84" y="1494"/>
                  </a:cxn>
                  <a:cxn ang="0">
                    <a:pos x="192" y="1368"/>
                  </a:cxn>
                  <a:cxn ang="0">
                    <a:pos x="300" y="1494"/>
                  </a:cxn>
                  <a:cxn ang="0">
                    <a:pos x="414" y="1458"/>
                  </a:cxn>
                  <a:cxn ang="0">
                    <a:pos x="522" y="1494"/>
                  </a:cxn>
                  <a:cxn ang="0">
                    <a:pos x="630" y="1494"/>
                  </a:cxn>
                  <a:cxn ang="0">
                    <a:pos x="744" y="1482"/>
                  </a:cxn>
                  <a:cxn ang="0">
                    <a:pos x="852" y="1482"/>
                  </a:cxn>
                  <a:cxn ang="0">
                    <a:pos x="960" y="1482"/>
                  </a:cxn>
                  <a:cxn ang="0">
                    <a:pos x="1074" y="1470"/>
                  </a:cxn>
                  <a:cxn ang="0">
                    <a:pos x="1182" y="1482"/>
                  </a:cxn>
                  <a:cxn ang="0">
                    <a:pos x="1290" y="1494"/>
                  </a:cxn>
                  <a:cxn ang="0">
                    <a:pos x="1404" y="1494"/>
                  </a:cxn>
                  <a:cxn ang="0">
                    <a:pos x="1512" y="1458"/>
                  </a:cxn>
                  <a:cxn ang="0">
                    <a:pos x="1620" y="1470"/>
                  </a:cxn>
                  <a:cxn ang="0">
                    <a:pos x="1734" y="1494"/>
                  </a:cxn>
                  <a:cxn ang="0">
                    <a:pos x="1842" y="1470"/>
                  </a:cxn>
                  <a:cxn ang="0">
                    <a:pos x="1950" y="1482"/>
                  </a:cxn>
                  <a:cxn ang="0">
                    <a:pos x="2058" y="1470"/>
                  </a:cxn>
                  <a:cxn ang="0">
                    <a:pos x="2172" y="1482"/>
                  </a:cxn>
                  <a:cxn ang="0">
                    <a:pos x="2280" y="1440"/>
                  </a:cxn>
                  <a:cxn ang="0">
                    <a:pos x="2388" y="1482"/>
                  </a:cxn>
                  <a:cxn ang="0">
                    <a:pos x="2502" y="1482"/>
                  </a:cxn>
                  <a:cxn ang="0">
                    <a:pos x="2610" y="1440"/>
                  </a:cxn>
                  <a:cxn ang="0">
                    <a:pos x="2718" y="1320"/>
                  </a:cxn>
                  <a:cxn ang="0">
                    <a:pos x="2832" y="1482"/>
                  </a:cxn>
                  <a:cxn ang="0">
                    <a:pos x="2940" y="1494"/>
                  </a:cxn>
                  <a:cxn ang="0">
                    <a:pos x="3048" y="1458"/>
                  </a:cxn>
                  <a:cxn ang="0">
                    <a:pos x="3072" y="1494"/>
                  </a:cxn>
                  <a:cxn ang="0">
                    <a:pos x="2964" y="1494"/>
                  </a:cxn>
                  <a:cxn ang="0">
                    <a:pos x="2856" y="1494"/>
                  </a:cxn>
                  <a:cxn ang="0">
                    <a:pos x="2742" y="1494"/>
                  </a:cxn>
                  <a:cxn ang="0">
                    <a:pos x="2634" y="1494"/>
                  </a:cxn>
                  <a:cxn ang="0">
                    <a:pos x="2526" y="1494"/>
                  </a:cxn>
                  <a:cxn ang="0">
                    <a:pos x="2412" y="1494"/>
                  </a:cxn>
                  <a:cxn ang="0">
                    <a:pos x="2304" y="1494"/>
                  </a:cxn>
                  <a:cxn ang="0">
                    <a:pos x="2196" y="1494"/>
                  </a:cxn>
                  <a:cxn ang="0">
                    <a:pos x="2088" y="1494"/>
                  </a:cxn>
                  <a:cxn ang="0">
                    <a:pos x="1974" y="1494"/>
                  </a:cxn>
                  <a:cxn ang="0">
                    <a:pos x="1866" y="1494"/>
                  </a:cxn>
                  <a:cxn ang="0">
                    <a:pos x="1758" y="1494"/>
                  </a:cxn>
                  <a:cxn ang="0">
                    <a:pos x="1644" y="1494"/>
                  </a:cxn>
                  <a:cxn ang="0">
                    <a:pos x="1536" y="1494"/>
                  </a:cxn>
                  <a:cxn ang="0">
                    <a:pos x="1428" y="1494"/>
                  </a:cxn>
                  <a:cxn ang="0">
                    <a:pos x="1314" y="1494"/>
                  </a:cxn>
                  <a:cxn ang="0">
                    <a:pos x="1206" y="1494"/>
                  </a:cxn>
                  <a:cxn ang="0">
                    <a:pos x="1098" y="1494"/>
                  </a:cxn>
                  <a:cxn ang="0">
                    <a:pos x="984" y="1494"/>
                  </a:cxn>
                  <a:cxn ang="0">
                    <a:pos x="876" y="1494"/>
                  </a:cxn>
                  <a:cxn ang="0">
                    <a:pos x="768" y="1494"/>
                  </a:cxn>
                  <a:cxn ang="0">
                    <a:pos x="654" y="1494"/>
                  </a:cxn>
                  <a:cxn ang="0">
                    <a:pos x="546" y="1494"/>
                  </a:cxn>
                  <a:cxn ang="0">
                    <a:pos x="438" y="1494"/>
                  </a:cxn>
                  <a:cxn ang="0">
                    <a:pos x="324" y="1494"/>
                  </a:cxn>
                  <a:cxn ang="0">
                    <a:pos x="216" y="1494"/>
                  </a:cxn>
                  <a:cxn ang="0">
                    <a:pos x="108" y="1494"/>
                  </a:cxn>
                  <a:cxn ang="0">
                    <a:pos x="0" y="1494"/>
                  </a:cxn>
                </a:cxnLst>
                <a:rect l="0" t="0" r="r" b="b"/>
                <a:pathLst>
                  <a:path w="3114" h="1494">
                    <a:moveTo>
                      <a:pt x="0" y="1494"/>
                    </a:moveTo>
                    <a:lnTo>
                      <a:pt x="0" y="0"/>
                    </a:lnTo>
                    <a:lnTo>
                      <a:pt x="12" y="1368"/>
                    </a:lnTo>
                    <a:lnTo>
                      <a:pt x="24" y="1428"/>
                    </a:lnTo>
                    <a:lnTo>
                      <a:pt x="36" y="1482"/>
                    </a:lnTo>
                    <a:lnTo>
                      <a:pt x="48" y="1308"/>
                    </a:lnTo>
                    <a:lnTo>
                      <a:pt x="60" y="1452"/>
                    </a:lnTo>
                    <a:lnTo>
                      <a:pt x="72" y="1458"/>
                    </a:lnTo>
                    <a:lnTo>
                      <a:pt x="84" y="1494"/>
                    </a:lnTo>
                    <a:lnTo>
                      <a:pt x="96" y="1440"/>
                    </a:lnTo>
                    <a:lnTo>
                      <a:pt x="108" y="1470"/>
                    </a:lnTo>
                    <a:lnTo>
                      <a:pt x="120" y="1458"/>
                    </a:lnTo>
                    <a:lnTo>
                      <a:pt x="132" y="1470"/>
                    </a:lnTo>
                    <a:lnTo>
                      <a:pt x="144" y="1440"/>
                    </a:lnTo>
                    <a:lnTo>
                      <a:pt x="156" y="1452"/>
                    </a:lnTo>
                    <a:lnTo>
                      <a:pt x="168" y="1494"/>
                    </a:lnTo>
                    <a:lnTo>
                      <a:pt x="180" y="1494"/>
                    </a:lnTo>
                    <a:lnTo>
                      <a:pt x="192" y="1368"/>
                    </a:lnTo>
                    <a:lnTo>
                      <a:pt x="204" y="1458"/>
                    </a:lnTo>
                    <a:lnTo>
                      <a:pt x="216" y="1440"/>
                    </a:lnTo>
                    <a:lnTo>
                      <a:pt x="228" y="1494"/>
                    </a:lnTo>
                    <a:lnTo>
                      <a:pt x="240" y="1458"/>
                    </a:lnTo>
                    <a:lnTo>
                      <a:pt x="252" y="1482"/>
                    </a:lnTo>
                    <a:lnTo>
                      <a:pt x="264" y="1482"/>
                    </a:lnTo>
                    <a:lnTo>
                      <a:pt x="276" y="1482"/>
                    </a:lnTo>
                    <a:lnTo>
                      <a:pt x="288" y="1440"/>
                    </a:lnTo>
                    <a:lnTo>
                      <a:pt x="300" y="1494"/>
                    </a:lnTo>
                    <a:lnTo>
                      <a:pt x="312" y="1458"/>
                    </a:lnTo>
                    <a:lnTo>
                      <a:pt x="324" y="1482"/>
                    </a:lnTo>
                    <a:lnTo>
                      <a:pt x="336" y="1494"/>
                    </a:lnTo>
                    <a:lnTo>
                      <a:pt x="354" y="1482"/>
                    </a:lnTo>
                    <a:lnTo>
                      <a:pt x="366" y="1482"/>
                    </a:lnTo>
                    <a:lnTo>
                      <a:pt x="378" y="1482"/>
                    </a:lnTo>
                    <a:lnTo>
                      <a:pt x="390" y="1428"/>
                    </a:lnTo>
                    <a:lnTo>
                      <a:pt x="402" y="1482"/>
                    </a:lnTo>
                    <a:lnTo>
                      <a:pt x="414" y="1458"/>
                    </a:lnTo>
                    <a:lnTo>
                      <a:pt x="426" y="1482"/>
                    </a:lnTo>
                    <a:lnTo>
                      <a:pt x="438" y="1452"/>
                    </a:lnTo>
                    <a:lnTo>
                      <a:pt x="450" y="1458"/>
                    </a:lnTo>
                    <a:lnTo>
                      <a:pt x="462" y="1494"/>
                    </a:lnTo>
                    <a:lnTo>
                      <a:pt x="474" y="1494"/>
                    </a:lnTo>
                    <a:lnTo>
                      <a:pt x="486" y="1482"/>
                    </a:lnTo>
                    <a:lnTo>
                      <a:pt x="498" y="1494"/>
                    </a:lnTo>
                    <a:lnTo>
                      <a:pt x="510" y="1494"/>
                    </a:lnTo>
                    <a:lnTo>
                      <a:pt x="522" y="1494"/>
                    </a:lnTo>
                    <a:lnTo>
                      <a:pt x="534" y="1494"/>
                    </a:lnTo>
                    <a:lnTo>
                      <a:pt x="546" y="1470"/>
                    </a:lnTo>
                    <a:lnTo>
                      <a:pt x="558" y="1494"/>
                    </a:lnTo>
                    <a:lnTo>
                      <a:pt x="570" y="1494"/>
                    </a:lnTo>
                    <a:lnTo>
                      <a:pt x="582" y="1470"/>
                    </a:lnTo>
                    <a:lnTo>
                      <a:pt x="594" y="1482"/>
                    </a:lnTo>
                    <a:lnTo>
                      <a:pt x="606" y="1458"/>
                    </a:lnTo>
                    <a:lnTo>
                      <a:pt x="618" y="1494"/>
                    </a:lnTo>
                    <a:lnTo>
                      <a:pt x="630" y="1494"/>
                    </a:lnTo>
                    <a:lnTo>
                      <a:pt x="642" y="1494"/>
                    </a:lnTo>
                    <a:lnTo>
                      <a:pt x="654" y="1470"/>
                    </a:lnTo>
                    <a:lnTo>
                      <a:pt x="666" y="1494"/>
                    </a:lnTo>
                    <a:lnTo>
                      <a:pt x="678" y="1494"/>
                    </a:lnTo>
                    <a:lnTo>
                      <a:pt x="696" y="1494"/>
                    </a:lnTo>
                    <a:lnTo>
                      <a:pt x="708" y="1458"/>
                    </a:lnTo>
                    <a:lnTo>
                      <a:pt x="720" y="1494"/>
                    </a:lnTo>
                    <a:lnTo>
                      <a:pt x="732" y="1494"/>
                    </a:lnTo>
                    <a:lnTo>
                      <a:pt x="744" y="1482"/>
                    </a:lnTo>
                    <a:lnTo>
                      <a:pt x="756" y="1494"/>
                    </a:lnTo>
                    <a:lnTo>
                      <a:pt x="768" y="1458"/>
                    </a:lnTo>
                    <a:lnTo>
                      <a:pt x="780" y="1392"/>
                    </a:lnTo>
                    <a:lnTo>
                      <a:pt x="792" y="1458"/>
                    </a:lnTo>
                    <a:lnTo>
                      <a:pt x="804" y="1482"/>
                    </a:lnTo>
                    <a:lnTo>
                      <a:pt x="816" y="1470"/>
                    </a:lnTo>
                    <a:lnTo>
                      <a:pt x="828" y="1458"/>
                    </a:lnTo>
                    <a:lnTo>
                      <a:pt x="840" y="1482"/>
                    </a:lnTo>
                    <a:lnTo>
                      <a:pt x="852" y="1482"/>
                    </a:lnTo>
                    <a:lnTo>
                      <a:pt x="864" y="1494"/>
                    </a:lnTo>
                    <a:lnTo>
                      <a:pt x="876" y="1410"/>
                    </a:lnTo>
                    <a:lnTo>
                      <a:pt x="888" y="1470"/>
                    </a:lnTo>
                    <a:lnTo>
                      <a:pt x="900" y="1470"/>
                    </a:lnTo>
                    <a:lnTo>
                      <a:pt x="912" y="1470"/>
                    </a:lnTo>
                    <a:lnTo>
                      <a:pt x="924" y="1494"/>
                    </a:lnTo>
                    <a:lnTo>
                      <a:pt x="936" y="1482"/>
                    </a:lnTo>
                    <a:lnTo>
                      <a:pt x="948" y="1494"/>
                    </a:lnTo>
                    <a:lnTo>
                      <a:pt x="960" y="1482"/>
                    </a:lnTo>
                    <a:lnTo>
                      <a:pt x="972" y="1494"/>
                    </a:lnTo>
                    <a:lnTo>
                      <a:pt x="984" y="1482"/>
                    </a:lnTo>
                    <a:lnTo>
                      <a:pt x="996" y="1482"/>
                    </a:lnTo>
                    <a:lnTo>
                      <a:pt x="1008" y="1482"/>
                    </a:lnTo>
                    <a:lnTo>
                      <a:pt x="1020" y="1470"/>
                    </a:lnTo>
                    <a:lnTo>
                      <a:pt x="1038" y="1494"/>
                    </a:lnTo>
                    <a:lnTo>
                      <a:pt x="1050" y="1494"/>
                    </a:lnTo>
                    <a:lnTo>
                      <a:pt x="1062" y="1494"/>
                    </a:lnTo>
                    <a:lnTo>
                      <a:pt x="1074" y="1470"/>
                    </a:lnTo>
                    <a:lnTo>
                      <a:pt x="1086" y="1458"/>
                    </a:lnTo>
                    <a:lnTo>
                      <a:pt x="1098" y="1458"/>
                    </a:lnTo>
                    <a:lnTo>
                      <a:pt x="1110" y="1470"/>
                    </a:lnTo>
                    <a:lnTo>
                      <a:pt x="1122" y="1482"/>
                    </a:lnTo>
                    <a:lnTo>
                      <a:pt x="1134" y="1458"/>
                    </a:lnTo>
                    <a:lnTo>
                      <a:pt x="1146" y="1458"/>
                    </a:lnTo>
                    <a:lnTo>
                      <a:pt x="1158" y="1452"/>
                    </a:lnTo>
                    <a:lnTo>
                      <a:pt x="1170" y="1428"/>
                    </a:lnTo>
                    <a:lnTo>
                      <a:pt x="1182" y="1482"/>
                    </a:lnTo>
                    <a:lnTo>
                      <a:pt x="1194" y="1470"/>
                    </a:lnTo>
                    <a:lnTo>
                      <a:pt x="1206" y="1458"/>
                    </a:lnTo>
                    <a:lnTo>
                      <a:pt x="1218" y="1470"/>
                    </a:lnTo>
                    <a:lnTo>
                      <a:pt x="1230" y="1470"/>
                    </a:lnTo>
                    <a:lnTo>
                      <a:pt x="1242" y="1470"/>
                    </a:lnTo>
                    <a:lnTo>
                      <a:pt x="1254" y="1470"/>
                    </a:lnTo>
                    <a:lnTo>
                      <a:pt x="1266" y="1494"/>
                    </a:lnTo>
                    <a:lnTo>
                      <a:pt x="1278" y="1494"/>
                    </a:lnTo>
                    <a:lnTo>
                      <a:pt x="1290" y="1494"/>
                    </a:lnTo>
                    <a:lnTo>
                      <a:pt x="1302" y="1494"/>
                    </a:lnTo>
                    <a:lnTo>
                      <a:pt x="1314" y="1458"/>
                    </a:lnTo>
                    <a:lnTo>
                      <a:pt x="1326" y="1494"/>
                    </a:lnTo>
                    <a:lnTo>
                      <a:pt x="1338" y="1452"/>
                    </a:lnTo>
                    <a:lnTo>
                      <a:pt x="1350" y="1482"/>
                    </a:lnTo>
                    <a:lnTo>
                      <a:pt x="1362" y="1482"/>
                    </a:lnTo>
                    <a:lnTo>
                      <a:pt x="1374" y="1494"/>
                    </a:lnTo>
                    <a:lnTo>
                      <a:pt x="1392" y="1482"/>
                    </a:lnTo>
                    <a:lnTo>
                      <a:pt x="1404" y="1494"/>
                    </a:lnTo>
                    <a:lnTo>
                      <a:pt x="1416" y="1482"/>
                    </a:lnTo>
                    <a:lnTo>
                      <a:pt x="1428" y="1458"/>
                    </a:lnTo>
                    <a:lnTo>
                      <a:pt x="1440" y="1470"/>
                    </a:lnTo>
                    <a:lnTo>
                      <a:pt x="1452" y="1470"/>
                    </a:lnTo>
                    <a:lnTo>
                      <a:pt x="1464" y="1494"/>
                    </a:lnTo>
                    <a:lnTo>
                      <a:pt x="1476" y="1470"/>
                    </a:lnTo>
                    <a:lnTo>
                      <a:pt x="1488" y="1470"/>
                    </a:lnTo>
                    <a:lnTo>
                      <a:pt x="1500" y="1470"/>
                    </a:lnTo>
                    <a:lnTo>
                      <a:pt x="1512" y="1458"/>
                    </a:lnTo>
                    <a:lnTo>
                      <a:pt x="1524" y="1470"/>
                    </a:lnTo>
                    <a:lnTo>
                      <a:pt x="1536" y="1458"/>
                    </a:lnTo>
                    <a:lnTo>
                      <a:pt x="1548" y="1440"/>
                    </a:lnTo>
                    <a:lnTo>
                      <a:pt x="1560" y="1422"/>
                    </a:lnTo>
                    <a:lnTo>
                      <a:pt x="1572" y="1494"/>
                    </a:lnTo>
                    <a:lnTo>
                      <a:pt x="1584" y="1458"/>
                    </a:lnTo>
                    <a:lnTo>
                      <a:pt x="1596" y="1482"/>
                    </a:lnTo>
                    <a:lnTo>
                      <a:pt x="1608" y="1494"/>
                    </a:lnTo>
                    <a:lnTo>
                      <a:pt x="1620" y="1470"/>
                    </a:lnTo>
                    <a:lnTo>
                      <a:pt x="1632" y="1458"/>
                    </a:lnTo>
                    <a:lnTo>
                      <a:pt x="1644" y="1470"/>
                    </a:lnTo>
                    <a:lnTo>
                      <a:pt x="1656" y="1482"/>
                    </a:lnTo>
                    <a:lnTo>
                      <a:pt x="1668" y="1452"/>
                    </a:lnTo>
                    <a:lnTo>
                      <a:pt x="1680" y="1482"/>
                    </a:lnTo>
                    <a:lnTo>
                      <a:pt x="1692" y="1452"/>
                    </a:lnTo>
                    <a:lnTo>
                      <a:pt x="1704" y="1494"/>
                    </a:lnTo>
                    <a:lnTo>
                      <a:pt x="1716" y="1494"/>
                    </a:lnTo>
                    <a:lnTo>
                      <a:pt x="1734" y="1494"/>
                    </a:lnTo>
                    <a:lnTo>
                      <a:pt x="1746" y="1482"/>
                    </a:lnTo>
                    <a:lnTo>
                      <a:pt x="1758" y="1398"/>
                    </a:lnTo>
                    <a:lnTo>
                      <a:pt x="1770" y="1458"/>
                    </a:lnTo>
                    <a:lnTo>
                      <a:pt x="1782" y="1482"/>
                    </a:lnTo>
                    <a:lnTo>
                      <a:pt x="1794" y="1470"/>
                    </a:lnTo>
                    <a:lnTo>
                      <a:pt x="1806" y="1458"/>
                    </a:lnTo>
                    <a:lnTo>
                      <a:pt x="1818" y="1470"/>
                    </a:lnTo>
                    <a:lnTo>
                      <a:pt x="1830" y="1482"/>
                    </a:lnTo>
                    <a:lnTo>
                      <a:pt x="1842" y="1470"/>
                    </a:lnTo>
                    <a:lnTo>
                      <a:pt x="1854" y="1470"/>
                    </a:lnTo>
                    <a:lnTo>
                      <a:pt x="1866" y="1494"/>
                    </a:lnTo>
                    <a:lnTo>
                      <a:pt x="1878" y="1452"/>
                    </a:lnTo>
                    <a:lnTo>
                      <a:pt x="1890" y="1458"/>
                    </a:lnTo>
                    <a:lnTo>
                      <a:pt x="1902" y="1482"/>
                    </a:lnTo>
                    <a:lnTo>
                      <a:pt x="1914" y="1470"/>
                    </a:lnTo>
                    <a:lnTo>
                      <a:pt x="1926" y="1494"/>
                    </a:lnTo>
                    <a:lnTo>
                      <a:pt x="1938" y="1482"/>
                    </a:lnTo>
                    <a:lnTo>
                      <a:pt x="1950" y="1482"/>
                    </a:lnTo>
                    <a:lnTo>
                      <a:pt x="1962" y="1458"/>
                    </a:lnTo>
                    <a:lnTo>
                      <a:pt x="1974" y="1494"/>
                    </a:lnTo>
                    <a:lnTo>
                      <a:pt x="1986" y="1482"/>
                    </a:lnTo>
                    <a:lnTo>
                      <a:pt x="1998" y="1458"/>
                    </a:lnTo>
                    <a:lnTo>
                      <a:pt x="2010" y="1458"/>
                    </a:lnTo>
                    <a:lnTo>
                      <a:pt x="2022" y="1452"/>
                    </a:lnTo>
                    <a:lnTo>
                      <a:pt x="2034" y="1470"/>
                    </a:lnTo>
                    <a:lnTo>
                      <a:pt x="2046" y="1440"/>
                    </a:lnTo>
                    <a:lnTo>
                      <a:pt x="2058" y="1470"/>
                    </a:lnTo>
                    <a:lnTo>
                      <a:pt x="2076" y="1458"/>
                    </a:lnTo>
                    <a:lnTo>
                      <a:pt x="2088" y="1458"/>
                    </a:lnTo>
                    <a:lnTo>
                      <a:pt x="2100" y="1470"/>
                    </a:lnTo>
                    <a:lnTo>
                      <a:pt x="2112" y="1398"/>
                    </a:lnTo>
                    <a:lnTo>
                      <a:pt x="2124" y="1458"/>
                    </a:lnTo>
                    <a:lnTo>
                      <a:pt x="2136" y="1470"/>
                    </a:lnTo>
                    <a:lnTo>
                      <a:pt x="2148" y="1470"/>
                    </a:lnTo>
                    <a:lnTo>
                      <a:pt x="2160" y="1494"/>
                    </a:lnTo>
                    <a:lnTo>
                      <a:pt x="2172" y="1482"/>
                    </a:lnTo>
                    <a:lnTo>
                      <a:pt x="2184" y="1470"/>
                    </a:lnTo>
                    <a:lnTo>
                      <a:pt x="2196" y="1470"/>
                    </a:lnTo>
                    <a:lnTo>
                      <a:pt x="2208" y="1470"/>
                    </a:lnTo>
                    <a:lnTo>
                      <a:pt x="2220" y="1470"/>
                    </a:lnTo>
                    <a:lnTo>
                      <a:pt x="2232" y="1440"/>
                    </a:lnTo>
                    <a:lnTo>
                      <a:pt x="2244" y="1470"/>
                    </a:lnTo>
                    <a:lnTo>
                      <a:pt x="2256" y="1452"/>
                    </a:lnTo>
                    <a:lnTo>
                      <a:pt x="2268" y="1470"/>
                    </a:lnTo>
                    <a:lnTo>
                      <a:pt x="2280" y="1440"/>
                    </a:lnTo>
                    <a:lnTo>
                      <a:pt x="2292" y="1494"/>
                    </a:lnTo>
                    <a:lnTo>
                      <a:pt x="2304" y="1452"/>
                    </a:lnTo>
                    <a:lnTo>
                      <a:pt x="2316" y="1428"/>
                    </a:lnTo>
                    <a:lnTo>
                      <a:pt x="2328" y="1380"/>
                    </a:lnTo>
                    <a:lnTo>
                      <a:pt x="2340" y="1458"/>
                    </a:lnTo>
                    <a:lnTo>
                      <a:pt x="2352" y="1482"/>
                    </a:lnTo>
                    <a:lnTo>
                      <a:pt x="2364" y="1482"/>
                    </a:lnTo>
                    <a:lnTo>
                      <a:pt x="2376" y="1482"/>
                    </a:lnTo>
                    <a:lnTo>
                      <a:pt x="2388" y="1482"/>
                    </a:lnTo>
                    <a:lnTo>
                      <a:pt x="2400" y="1482"/>
                    </a:lnTo>
                    <a:lnTo>
                      <a:pt x="2412" y="1494"/>
                    </a:lnTo>
                    <a:lnTo>
                      <a:pt x="2430" y="1458"/>
                    </a:lnTo>
                    <a:lnTo>
                      <a:pt x="2442" y="1494"/>
                    </a:lnTo>
                    <a:lnTo>
                      <a:pt x="2454" y="1470"/>
                    </a:lnTo>
                    <a:lnTo>
                      <a:pt x="2466" y="1482"/>
                    </a:lnTo>
                    <a:lnTo>
                      <a:pt x="2478" y="1452"/>
                    </a:lnTo>
                    <a:lnTo>
                      <a:pt x="2490" y="1494"/>
                    </a:lnTo>
                    <a:lnTo>
                      <a:pt x="2502" y="1482"/>
                    </a:lnTo>
                    <a:lnTo>
                      <a:pt x="2514" y="1494"/>
                    </a:lnTo>
                    <a:lnTo>
                      <a:pt x="2526" y="1482"/>
                    </a:lnTo>
                    <a:lnTo>
                      <a:pt x="2538" y="1470"/>
                    </a:lnTo>
                    <a:lnTo>
                      <a:pt x="2550" y="1482"/>
                    </a:lnTo>
                    <a:lnTo>
                      <a:pt x="2562" y="1494"/>
                    </a:lnTo>
                    <a:lnTo>
                      <a:pt x="2574" y="1440"/>
                    </a:lnTo>
                    <a:lnTo>
                      <a:pt x="2586" y="1470"/>
                    </a:lnTo>
                    <a:lnTo>
                      <a:pt x="2598" y="1452"/>
                    </a:lnTo>
                    <a:lnTo>
                      <a:pt x="2610" y="1440"/>
                    </a:lnTo>
                    <a:lnTo>
                      <a:pt x="2622" y="1452"/>
                    </a:lnTo>
                    <a:lnTo>
                      <a:pt x="2634" y="1494"/>
                    </a:lnTo>
                    <a:lnTo>
                      <a:pt x="2646" y="1482"/>
                    </a:lnTo>
                    <a:lnTo>
                      <a:pt x="2658" y="1458"/>
                    </a:lnTo>
                    <a:lnTo>
                      <a:pt x="2670" y="1470"/>
                    </a:lnTo>
                    <a:lnTo>
                      <a:pt x="2682" y="1458"/>
                    </a:lnTo>
                    <a:lnTo>
                      <a:pt x="2694" y="1422"/>
                    </a:lnTo>
                    <a:lnTo>
                      <a:pt x="2706" y="1440"/>
                    </a:lnTo>
                    <a:lnTo>
                      <a:pt x="2718" y="1320"/>
                    </a:lnTo>
                    <a:lnTo>
                      <a:pt x="2730" y="1494"/>
                    </a:lnTo>
                    <a:lnTo>
                      <a:pt x="2742" y="1494"/>
                    </a:lnTo>
                    <a:lnTo>
                      <a:pt x="2754" y="1482"/>
                    </a:lnTo>
                    <a:lnTo>
                      <a:pt x="2772" y="1494"/>
                    </a:lnTo>
                    <a:lnTo>
                      <a:pt x="2784" y="1482"/>
                    </a:lnTo>
                    <a:lnTo>
                      <a:pt x="2796" y="1452"/>
                    </a:lnTo>
                    <a:lnTo>
                      <a:pt x="2808" y="1470"/>
                    </a:lnTo>
                    <a:lnTo>
                      <a:pt x="2820" y="1458"/>
                    </a:lnTo>
                    <a:lnTo>
                      <a:pt x="2832" y="1482"/>
                    </a:lnTo>
                    <a:lnTo>
                      <a:pt x="2844" y="1482"/>
                    </a:lnTo>
                    <a:lnTo>
                      <a:pt x="2856" y="1440"/>
                    </a:lnTo>
                    <a:lnTo>
                      <a:pt x="2868" y="1458"/>
                    </a:lnTo>
                    <a:lnTo>
                      <a:pt x="2880" y="1494"/>
                    </a:lnTo>
                    <a:lnTo>
                      <a:pt x="2892" y="1440"/>
                    </a:lnTo>
                    <a:lnTo>
                      <a:pt x="2904" y="1494"/>
                    </a:lnTo>
                    <a:lnTo>
                      <a:pt x="2916" y="1398"/>
                    </a:lnTo>
                    <a:lnTo>
                      <a:pt x="2928" y="1494"/>
                    </a:lnTo>
                    <a:lnTo>
                      <a:pt x="2940" y="1494"/>
                    </a:lnTo>
                    <a:lnTo>
                      <a:pt x="2952" y="1494"/>
                    </a:lnTo>
                    <a:lnTo>
                      <a:pt x="2964" y="1428"/>
                    </a:lnTo>
                    <a:lnTo>
                      <a:pt x="2976" y="1494"/>
                    </a:lnTo>
                    <a:lnTo>
                      <a:pt x="2988" y="1428"/>
                    </a:lnTo>
                    <a:lnTo>
                      <a:pt x="3000" y="1494"/>
                    </a:lnTo>
                    <a:lnTo>
                      <a:pt x="3012" y="1380"/>
                    </a:lnTo>
                    <a:lnTo>
                      <a:pt x="3024" y="1494"/>
                    </a:lnTo>
                    <a:lnTo>
                      <a:pt x="3036" y="1482"/>
                    </a:lnTo>
                    <a:lnTo>
                      <a:pt x="3048" y="1458"/>
                    </a:lnTo>
                    <a:lnTo>
                      <a:pt x="3060" y="1368"/>
                    </a:lnTo>
                    <a:lnTo>
                      <a:pt x="3072" y="1470"/>
                    </a:lnTo>
                    <a:lnTo>
                      <a:pt x="3084" y="1272"/>
                    </a:lnTo>
                    <a:lnTo>
                      <a:pt x="3096" y="1440"/>
                    </a:lnTo>
                    <a:lnTo>
                      <a:pt x="3114" y="816"/>
                    </a:lnTo>
                    <a:lnTo>
                      <a:pt x="3114" y="1494"/>
                    </a:lnTo>
                    <a:lnTo>
                      <a:pt x="3096" y="1494"/>
                    </a:lnTo>
                    <a:lnTo>
                      <a:pt x="3084" y="1494"/>
                    </a:lnTo>
                    <a:lnTo>
                      <a:pt x="3072" y="1494"/>
                    </a:lnTo>
                    <a:lnTo>
                      <a:pt x="3060" y="1494"/>
                    </a:lnTo>
                    <a:lnTo>
                      <a:pt x="3048" y="1494"/>
                    </a:lnTo>
                    <a:lnTo>
                      <a:pt x="3036" y="1494"/>
                    </a:lnTo>
                    <a:lnTo>
                      <a:pt x="3024" y="1494"/>
                    </a:lnTo>
                    <a:lnTo>
                      <a:pt x="3012" y="1494"/>
                    </a:lnTo>
                    <a:lnTo>
                      <a:pt x="3000" y="1494"/>
                    </a:lnTo>
                    <a:lnTo>
                      <a:pt x="2988" y="1494"/>
                    </a:lnTo>
                    <a:lnTo>
                      <a:pt x="2976" y="1494"/>
                    </a:lnTo>
                    <a:lnTo>
                      <a:pt x="2964" y="1494"/>
                    </a:lnTo>
                    <a:lnTo>
                      <a:pt x="2952" y="1494"/>
                    </a:lnTo>
                    <a:lnTo>
                      <a:pt x="2940" y="1494"/>
                    </a:lnTo>
                    <a:lnTo>
                      <a:pt x="2928" y="1494"/>
                    </a:lnTo>
                    <a:lnTo>
                      <a:pt x="2916" y="1494"/>
                    </a:lnTo>
                    <a:lnTo>
                      <a:pt x="2904" y="1494"/>
                    </a:lnTo>
                    <a:lnTo>
                      <a:pt x="2892" y="1494"/>
                    </a:lnTo>
                    <a:lnTo>
                      <a:pt x="2880" y="1494"/>
                    </a:lnTo>
                    <a:lnTo>
                      <a:pt x="2868" y="1494"/>
                    </a:lnTo>
                    <a:lnTo>
                      <a:pt x="2856" y="1494"/>
                    </a:lnTo>
                    <a:lnTo>
                      <a:pt x="2844" y="1494"/>
                    </a:lnTo>
                    <a:lnTo>
                      <a:pt x="2832" y="1494"/>
                    </a:lnTo>
                    <a:lnTo>
                      <a:pt x="2820" y="1494"/>
                    </a:lnTo>
                    <a:lnTo>
                      <a:pt x="2808" y="1494"/>
                    </a:lnTo>
                    <a:lnTo>
                      <a:pt x="2796" y="1494"/>
                    </a:lnTo>
                    <a:lnTo>
                      <a:pt x="2784" y="1494"/>
                    </a:lnTo>
                    <a:lnTo>
                      <a:pt x="2772" y="1494"/>
                    </a:lnTo>
                    <a:lnTo>
                      <a:pt x="2754" y="1494"/>
                    </a:lnTo>
                    <a:lnTo>
                      <a:pt x="2742" y="1494"/>
                    </a:lnTo>
                    <a:lnTo>
                      <a:pt x="2730" y="1494"/>
                    </a:lnTo>
                    <a:lnTo>
                      <a:pt x="2718" y="1494"/>
                    </a:lnTo>
                    <a:lnTo>
                      <a:pt x="2706" y="1494"/>
                    </a:lnTo>
                    <a:lnTo>
                      <a:pt x="2694" y="1494"/>
                    </a:lnTo>
                    <a:lnTo>
                      <a:pt x="2682" y="1494"/>
                    </a:lnTo>
                    <a:lnTo>
                      <a:pt x="2670" y="1494"/>
                    </a:lnTo>
                    <a:lnTo>
                      <a:pt x="2658" y="1494"/>
                    </a:lnTo>
                    <a:lnTo>
                      <a:pt x="2646" y="1494"/>
                    </a:lnTo>
                    <a:lnTo>
                      <a:pt x="2634" y="1494"/>
                    </a:lnTo>
                    <a:lnTo>
                      <a:pt x="2622" y="1494"/>
                    </a:lnTo>
                    <a:lnTo>
                      <a:pt x="2610" y="1494"/>
                    </a:lnTo>
                    <a:lnTo>
                      <a:pt x="2598" y="1494"/>
                    </a:lnTo>
                    <a:lnTo>
                      <a:pt x="2586" y="1494"/>
                    </a:lnTo>
                    <a:lnTo>
                      <a:pt x="2574" y="1494"/>
                    </a:lnTo>
                    <a:lnTo>
                      <a:pt x="2562" y="1494"/>
                    </a:lnTo>
                    <a:lnTo>
                      <a:pt x="2550" y="1494"/>
                    </a:lnTo>
                    <a:lnTo>
                      <a:pt x="2538" y="1494"/>
                    </a:lnTo>
                    <a:lnTo>
                      <a:pt x="2526" y="1494"/>
                    </a:lnTo>
                    <a:lnTo>
                      <a:pt x="2514" y="1494"/>
                    </a:lnTo>
                    <a:lnTo>
                      <a:pt x="2502" y="1494"/>
                    </a:lnTo>
                    <a:lnTo>
                      <a:pt x="2490" y="1494"/>
                    </a:lnTo>
                    <a:lnTo>
                      <a:pt x="2478" y="1494"/>
                    </a:lnTo>
                    <a:lnTo>
                      <a:pt x="2466" y="1494"/>
                    </a:lnTo>
                    <a:lnTo>
                      <a:pt x="2454" y="1494"/>
                    </a:lnTo>
                    <a:lnTo>
                      <a:pt x="2442" y="1494"/>
                    </a:lnTo>
                    <a:lnTo>
                      <a:pt x="2430" y="1494"/>
                    </a:lnTo>
                    <a:lnTo>
                      <a:pt x="2412" y="1494"/>
                    </a:lnTo>
                    <a:lnTo>
                      <a:pt x="2400" y="1494"/>
                    </a:lnTo>
                    <a:lnTo>
                      <a:pt x="2388" y="1494"/>
                    </a:lnTo>
                    <a:lnTo>
                      <a:pt x="2376" y="1494"/>
                    </a:lnTo>
                    <a:lnTo>
                      <a:pt x="2364" y="1494"/>
                    </a:lnTo>
                    <a:lnTo>
                      <a:pt x="2352" y="1494"/>
                    </a:lnTo>
                    <a:lnTo>
                      <a:pt x="2340" y="1494"/>
                    </a:lnTo>
                    <a:lnTo>
                      <a:pt x="2328" y="1494"/>
                    </a:lnTo>
                    <a:lnTo>
                      <a:pt x="2316" y="1494"/>
                    </a:lnTo>
                    <a:lnTo>
                      <a:pt x="2304" y="1494"/>
                    </a:lnTo>
                    <a:lnTo>
                      <a:pt x="2292" y="1494"/>
                    </a:lnTo>
                    <a:lnTo>
                      <a:pt x="2280" y="1494"/>
                    </a:lnTo>
                    <a:lnTo>
                      <a:pt x="2268" y="1494"/>
                    </a:lnTo>
                    <a:lnTo>
                      <a:pt x="2256" y="1494"/>
                    </a:lnTo>
                    <a:lnTo>
                      <a:pt x="2244" y="1494"/>
                    </a:lnTo>
                    <a:lnTo>
                      <a:pt x="2232" y="1494"/>
                    </a:lnTo>
                    <a:lnTo>
                      <a:pt x="2220" y="1494"/>
                    </a:lnTo>
                    <a:lnTo>
                      <a:pt x="2208" y="1494"/>
                    </a:lnTo>
                    <a:lnTo>
                      <a:pt x="2196" y="1494"/>
                    </a:lnTo>
                    <a:lnTo>
                      <a:pt x="2184" y="1494"/>
                    </a:lnTo>
                    <a:lnTo>
                      <a:pt x="2172" y="1494"/>
                    </a:lnTo>
                    <a:lnTo>
                      <a:pt x="2160" y="1494"/>
                    </a:lnTo>
                    <a:lnTo>
                      <a:pt x="2148" y="1494"/>
                    </a:lnTo>
                    <a:lnTo>
                      <a:pt x="2136" y="1494"/>
                    </a:lnTo>
                    <a:lnTo>
                      <a:pt x="2124" y="1494"/>
                    </a:lnTo>
                    <a:lnTo>
                      <a:pt x="2112" y="1494"/>
                    </a:lnTo>
                    <a:lnTo>
                      <a:pt x="2100" y="1494"/>
                    </a:lnTo>
                    <a:lnTo>
                      <a:pt x="2088" y="1494"/>
                    </a:lnTo>
                    <a:lnTo>
                      <a:pt x="2076" y="1494"/>
                    </a:lnTo>
                    <a:lnTo>
                      <a:pt x="2058" y="1494"/>
                    </a:lnTo>
                    <a:lnTo>
                      <a:pt x="2046" y="1494"/>
                    </a:lnTo>
                    <a:lnTo>
                      <a:pt x="2034" y="1494"/>
                    </a:lnTo>
                    <a:lnTo>
                      <a:pt x="2022" y="1494"/>
                    </a:lnTo>
                    <a:lnTo>
                      <a:pt x="2010" y="1494"/>
                    </a:lnTo>
                    <a:lnTo>
                      <a:pt x="1998" y="1494"/>
                    </a:lnTo>
                    <a:lnTo>
                      <a:pt x="1986" y="1494"/>
                    </a:lnTo>
                    <a:lnTo>
                      <a:pt x="1974" y="1494"/>
                    </a:lnTo>
                    <a:lnTo>
                      <a:pt x="1962" y="1494"/>
                    </a:lnTo>
                    <a:lnTo>
                      <a:pt x="1950" y="1494"/>
                    </a:lnTo>
                    <a:lnTo>
                      <a:pt x="1938" y="1494"/>
                    </a:lnTo>
                    <a:lnTo>
                      <a:pt x="1926" y="1494"/>
                    </a:lnTo>
                    <a:lnTo>
                      <a:pt x="1914" y="1494"/>
                    </a:lnTo>
                    <a:lnTo>
                      <a:pt x="1902" y="1494"/>
                    </a:lnTo>
                    <a:lnTo>
                      <a:pt x="1890" y="1494"/>
                    </a:lnTo>
                    <a:lnTo>
                      <a:pt x="1878" y="1494"/>
                    </a:lnTo>
                    <a:lnTo>
                      <a:pt x="1866" y="1494"/>
                    </a:lnTo>
                    <a:lnTo>
                      <a:pt x="1854" y="1494"/>
                    </a:lnTo>
                    <a:lnTo>
                      <a:pt x="1842" y="1494"/>
                    </a:lnTo>
                    <a:lnTo>
                      <a:pt x="1830" y="1494"/>
                    </a:lnTo>
                    <a:lnTo>
                      <a:pt x="1818" y="1494"/>
                    </a:lnTo>
                    <a:lnTo>
                      <a:pt x="1806" y="1494"/>
                    </a:lnTo>
                    <a:lnTo>
                      <a:pt x="1794" y="1494"/>
                    </a:lnTo>
                    <a:lnTo>
                      <a:pt x="1782" y="1494"/>
                    </a:lnTo>
                    <a:lnTo>
                      <a:pt x="1770" y="1494"/>
                    </a:lnTo>
                    <a:lnTo>
                      <a:pt x="1758" y="1494"/>
                    </a:lnTo>
                    <a:lnTo>
                      <a:pt x="1746" y="1494"/>
                    </a:lnTo>
                    <a:lnTo>
                      <a:pt x="1734" y="1494"/>
                    </a:lnTo>
                    <a:lnTo>
                      <a:pt x="1716" y="1494"/>
                    </a:lnTo>
                    <a:lnTo>
                      <a:pt x="1704" y="1494"/>
                    </a:lnTo>
                    <a:lnTo>
                      <a:pt x="1692" y="1494"/>
                    </a:lnTo>
                    <a:lnTo>
                      <a:pt x="1680" y="1494"/>
                    </a:lnTo>
                    <a:lnTo>
                      <a:pt x="1668" y="1494"/>
                    </a:lnTo>
                    <a:lnTo>
                      <a:pt x="1656" y="1494"/>
                    </a:lnTo>
                    <a:lnTo>
                      <a:pt x="1644" y="1494"/>
                    </a:lnTo>
                    <a:lnTo>
                      <a:pt x="1632" y="1494"/>
                    </a:lnTo>
                    <a:lnTo>
                      <a:pt x="1620" y="1494"/>
                    </a:lnTo>
                    <a:lnTo>
                      <a:pt x="1608" y="1494"/>
                    </a:lnTo>
                    <a:lnTo>
                      <a:pt x="1596" y="1494"/>
                    </a:lnTo>
                    <a:lnTo>
                      <a:pt x="1584" y="1494"/>
                    </a:lnTo>
                    <a:lnTo>
                      <a:pt x="1572" y="1494"/>
                    </a:lnTo>
                    <a:lnTo>
                      <a:pt x="1560" y="1494"/>
                    </a:lnTo>
                    <a:lnTo>
                      <a:pt x="1548" y="1494"/>
                    </a:lnTo>
                    <a:lnTo>
                      <a:pt x="1536" y="1494"/>
                    </a:lnTo>
                    <a:lnTo>
                      <a:pt x="1524" y="1494"/>
                    </a:lnTo>
                    <a:lnTo>
                      <a:pt x="1512" y="1494"/>
                    </a:lnTo>
                    <a:lnTo>
                      <a:pt x="1500" y="1494"/>
                    </a:lnTo>
                    <a:lnTo>
                      <a:pt x="1488" y="1494"/>
                    </a:lnTo>
                    <a:lnTo>
                      <a:pt x="1476" y="1494"/>
                    </a:lnTo>
                    <a:lnTo>
                      <a:pt x="1464" y="1494"/>
                    </a:lnTo>
                    <a:lnTo>
                      <a:pt x="1452" y="1494"/>
                    </a:lnTo>
                    <a:lnTo>
                      <a:pt x="1440" y="1494"/>
                    </a:lnTo>
                    <a:lnTo>
                      <a:pt x="1428" y="1494"/>
                    </a:lnTo>
                    <a:lnTo>
                      <a:pt x="1416" y="1494"/>
                    </a:lnTo>
                    <a:lnTo>
                      <a:pt x="1404" y="1494"/>
                    </a:lnTo>
                    <a:lnTo>
                      <a:pt x="1392" y="1494"/>
                    </a:lnTo>
                    <a:lnTo>
                      <a:pt x="1374" y="1494"/>
                    </a:lnTo>
                    <a:lnTo>
                      <a:pt x="1362" y="1494"/>
                    </a:lnTo>
                    <a:lnTo>
                      <a:pt x="1350" y="1494"/>
                    </a:lnTo>
                    <a:lnTo>
                      <a:pt x="1338" y="1494"/>
                    </a:lnTo>
                    <a:lnTo>
                      <a:pt x="1326" y="1494"/>
                    </a:lnTo>
                    <a:lnTo>
                      <a:pt x="1314" y="1494"/>
                    </a:lnTo>
                    <a:lnTo>
                      <a:pt x="1302" y="1494"/>
                    </a:lnTo>
                    <a:lnTo>
                      <a:pt x="1290" y="1494"/>
                    </a:lnTo>
                    <a:lnTo>
                      <a:pt x="1278" y="1494"/>
                    </a:lnTo>
                    <a:lnTo>
                      <a:pt x="1266" y="1494"/>
                    </a:lnTo>
                    <a:lnTo>
                      <a:pt x="1254" y="1494"/>
                    </a:lnTo>
                    <a:lnTo>
                      <a:pt x="1242" y="1494"/>
                    </a:lnTo>
                    <a:lnTo>
                      <a:pt x="1230" y="1494"/>
                    </a:lnTo>
                    <a:lnTo>
                      <a:pt x="1218" y="1494"/>
                    </a:lnTo>
                    <a:lnTo>
                      <a:pt x="1206" y="1494"/>
                    </a:lnTo>
                    <a:lnTo>
                      <a:pt x="1194" y="1494"/>
                    </a:lnTo>
                    <a:lnTo>
                      <a:pt x="1182" y="1494"/>
                    </a:lnTo>
                    <a:lnTo>
                      <a:pt x="1170" y="1494"/>
                    </a:lnTo>
                    <a:lnTo>
                      <a:pt x="1158" y="1494"/>
                    </a:lnTo>
                    <a:lnTo>
                      <a:pt x="1146" y="1494"/>
                    </a:lnTo>
                    <a:lnTo>
                      <a:pt x="1134" y="1494"/>
                    </a:lnTo>
                    <a:lnTo>
                      <a:pt x="1122" y="1494"/>
                    </a:lnTo>
                    <a:lnTo>
                      <a:pt x="1110" y="1494"/>
                    </a:lnTo>
                    <a:lnTo>
                      <a:pt x="1098" y="1494"/>
                    </a:lnTo>
                    <a:lnTo>
                      <a:pt x="1086" y="1494"/>
                    </a:lnTo>
                    <a:lnTo>
                      <a:pt x="1074" y="1494"/>
                    </a:lnTo>
                    <a:lnTo>
                      <a:pt x="1062" y="1494"/>
                    </a:lnTo>
                    <a:lnTo>
                      <a:pt x="1050" y="1494"/>
                    </a:lnTo>
                    <a:lnTo>
                      <a:pt x="1038" y="1494"/>
                    </a:lnTo>
                    <a:lnTo>
                      <a:pt x="1020" y="1494"/>
                    </a:lnTo>
                    <a:lnTo>
                      <a:pt x="1008" y="1494"/>
                    </a:lnTo>
                    <a:lnTo>
                      <a:pt x="996" y="1494"/>
                    </a:lnTo>
                    <a:lnTo>
                      <a:pt x="984" y="1494"/>
                    </a:lnTo>
                    <a:lnTo>
                      <a:pt x="972" y="1494"/>
                    </a:lnTo>
                    <a:lnTo>
                      <a:pt x="960" y="1494"/>
                    </a:lnTo>
                    <a:lnTo>
                      <a:pt x="948" y="1494"/>
                    </a:lnTo>
                    <a:lnTo>
                      <a:pt x="936" y="1494"/>
                    </a:lnTo>
                    <a:lnTo>
                      <a:pt x="924" y="1494"/>
                    </a:lnTo>
                    <a:lnTo>
                      <a:pt x="912" y="1494"/>
                    </a:lnTo>
                    <a:lnTo>
                      <a:pt x="900" y="1494"/>
                    </a:lnTo>
                    <a:lnTo>
                      <a:pt x="888" y="1494"/>
                    </a:lnTo>
                    <a:lnTo>
                      <a:pt x="876" y="1494"/>
                    </a:lnTo>
                    <a:lnTo>
                      <a:pt x="864" y="1494"/>
                    </a:lnTo>
                    <a:lnTo>
                      <a:pt x="852" y="1494"/>
                    </a:lnTo>
                    <a:lnTo>
                      <a:pt x="840" y="1494"/>
                    </a:lnTo>
                    <a:lnTo>
                      <a:pt x="828" y="1494"/>
                    </a:lnTo>
                    <a:lnTo>
                      <a:pt x="816" y="1494"/>
                    </a:lnTo>
                    <a:lnTo>
                      <a:pt x="804" y="1494"/>
                    </a:lnTo>
                    <a:lnTo>
                      <a:pt x="792" y="1494"/>
                    </a:lnTo>
                    <a:lnTo>
                      <a:pt x="780" y="1494"/>
                    </a:lnTo>
                    <a:lnTo>
                      <a:pt x="768" y="1494"/>
                    </a:lnTo>
                    <a:lnTo>
                      <a:pt x="756" y="1494"/>
                    </a:lnTo>
                    <a:lnTo>
                      <a:pt x="744" y="1494"/>
                    </a:lnTo>
                    <a:lnTo>
                      <a:pt x="732" y="1494"/>
                    </a:lnTo>
                    <a:lnTo>
                      <a:pt x="720" y="1494"/>
                    </a:lnTo>
                    <a:lnTo>
                      <a:pt x="708" y="1494"/>
                    </a:lnTo>
                    <a:lnTo>
                      <a:pt x="696" y="1494"/>
                    </a:lnTo>
                    <a:lnTo>
                      <a:pt x="678" y="1494"/>
                    </a:lnTo>
                    <a:lnTo>
                      <a:pt x="666" y="1494"/>
                    </a:lnTo>
                    <a:lnTo>
                      <a:pt x="654" y="1494"/>
                    </a:lnTo>
                    <a:lnTo>
                      <a:pt x="642" y="1494"/>
                    </a:lnTo>
                    <a:lnTo>
                      <a:pt x="630" y="1494"/>
                    </a:lnTo>
                    <a:lnTo>
                      <a:pt x="618" y="1494"/>
                    </a:lnTo>
                    <a:lnTo>
                      <a:pt x="606" y="1494"/>
                    </a:lnTo>
                    <a:lnTo>
                      <a:pt x="594" y="1494"/>
                    </a:lnTo>
                    <a:lnTo>
                      <a:pt x="582" y="1494"/>
                    </a:lnTo>
                    <a:lnTo>
                      <a:pt x="570" y="1494"/>
                    </a:lnTo>
                    <a:lnTo>
                      <a:pt x="558" y="1494"/>
                    </a:lnTo>
                    <a:lnTo>
                      <a:pt x="546" y="1494"/>
                    </a:lnTo>
                    <a:lnTo>
                      <a:pt x="534" y="1494"/>
                    </a:lnTo>
                    <a:lnTo>
                      <a:pt x="522" y="1494"/>
                    </a:lnTo>
                    <a:lnTo>
                      <a:pt x="510" y="1494"/>
                    </a:lnTo>
                    <a:lnTo>
                      <a:pt x="498" y="1494"/>
                    </a:lnTo>
                    <a:lnTo>
                      <a:pt x="486" y="1494"/>
                    </a:lnTo>
                    <a:lnTo>
                      <a:pt x="474" y="1494"/>
                    </a:lnTo>
                    <a:lnTo>
                      <a:pt x="462" y="1494"/>
                    </a:lnTo>
                    <a:lnTo>
                      <a:pt x="450" y="1494"/>
                    </a:lnTo>
                    <a:lnTo>
                      <a:pt x="438" y="1494"/>
                    </a:lnTo>
                    <a:lnTo>
                      <a:pt x="426" y="1494"/>
                    </a:lnTo>
                    <a:lnTo>
                      <a:pt x="414" y="1494"/>
                    </a:lnTo>
                    <a:lnTo>
                      <a:pt x="402" y="1494"/>
                    </a:lnTo>
                    <a:lnTo>
                      <a:pt x="390" y="1494"/>
                    </a:lnTo>
                    <a:lnTo>
                      <a:pt x="378" y="1494"/>
                    </a:lnTo>
                    <a:lnTo>
                      <a:pt x="366" y="1494"/>
                    </a:lnTo>
                    <a:lnTo>
                      <a:pt x="354" y="1494"/>
                    </a:lnTo>
                    <a:lnTo>
                      <a:pt x="336" y="1494"/>
                    </a:lnTo>
                    <a:lnTo>
                      <a:pt x="324" y="1494"/>
                    </a:lnTo>
                    <a:lnTo>
                      <a:pt x="312" y="1494"/>
                    </a:lnTo>
                    <a:lnTo>
                      <a:pt x="300" y="1494"/>
                    </a:lnTo>
                    <a:lnTo>
                      <a:pt x="288" y="1494"/>
                    </a:lnTo>
                    <a:lnTo>
                      <a:pt x="276" y="1494"/>
                    </a:lnTo>
                    <a:lnTo>
                      <a:pt x="264" y="1494"/>
                    </a:lnTo>
                    <a:lnTo>
                      <a:pt x="252" y="1494"/>
                    </a:lnTo>
                    <a:lnTo>
                      <a:pt x="240" y="1494"/>
                    </a:lnTo>
                    <a:lnTo>
                      <a:pt x="228" y="1494"/>
                    </a:lnTo>
                    <a:lnTo>
                      <a:pt x="216" y="1494"/>
                    </a:lnTo>
                    <a:lnTo>
                      <a:pt x="204" y="1494"/>
                    </a:lnTo>
                    <a:lnTo>
                      <a:pt x="192" y="1494"/>
                    </a:lnTo>
                    <a:lnTo>
                      <a:pt x="180" y="1494"/>
                    </a:lnTo>
                    <a:lnTo>
                      <a:pt x="168" y="1494"/>
                    </a:lnTo>
                    <a:lnTo>
                      <a:pt x="156" y="1494"/>
                    </a:lnTo>
                    <a:lnTo>
                      <a:pt x="144" y="1494"/>
                    </a:lnTo>
                    <a:lnTo>
                      <a:pt x="132" y="1494"/>
                    </a:lnTo>
                    <a:lnTo>
                      <a:pt x="120" y="1494"/>
                    </a:lnTo>
                    <a:lnTo>
                      <a:pt x="108" y="1494"/>
                    </a:lnTo>
                    <a:lnTo>
                      <a:pt x="96" y="1494"/>
                    </a:lnTo>
                    <a:lnTo>
                      <a:pt x="84" y="1494"/>
                    </a:lnTo>
                    <a:lnTo>
                      <a:pt x="72" y="1494"/>
                    </a:lnTo>
                    <a:lnTo>
                      <a:pt x="60" y="1494"/>
                    </a:lnTo>
                    <a:lnTo>
                      <a:pt x="48" y="1494"/>
                    </a:lnTo>
                    <a:lnTo>
                      <a:pt x="36" y="1494"/>
                    </a:lnTo>
                    <a:lnTo>
                      <a:pt x="24" y="1494"/>
                    </a:lnTo>
                    <a:lnTo>
                      <a:pt x="12" y="1494"/>
                    </a:lnTo>
                    <a:lnTo>
                      <a:pt x="0" y="1494"/>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406" name="Freeform 405"/>
              <p:cNvSpPr>
                <a:spLocks/>
              </p:cNvSpPr>
              <p:nvPr/>
            </p:nvSpPr>
            <p:spPr bwMode="auto">
              <a:xfrm>
                <a:off x="2209800" y="2208213"/>
                <a:ext cx="4943475" cy="2371725"/>
              </a:xfrm>
              <a:custGeom>
                <a:avLst/>
                <a:gdLst/>
                <a:ahLst/>
                <a:cxnLst>
                  <a:cxn ang="0">
                    <a:pos x="84" y="1494"/>
                  </a:cxn>
                  <a:cxn ang="0">
                    <a:pos x="192" y="1368"/>
                  </a:cxn>
                  <a:cxn ang="0">
                    <a:pos x="300" y="1494"/>
                  </a:cxn>
                  <a:cxn ang="0">
                    <a:pos x="414" y="1458"/>
                  </a:cxn>
                  <a:cxn ang="0">
                    <a:pos x="522" y="1494"/>
                  </a:cxn>
                  <a:cxn ang="0">
                    <a:pos x="630" y="1494"/>
                  </a:cxn>
                  <a:cxn ang="0">
                    <a:pos x="744" y="1482"/>
                  </a:cxn>
                  <a:cxn ang="0">
                    <a:pos x="852" y="1482"/>
                  </a:cxn>
                  <a:cxn ang="0">
                    <a:pos x="960" y="1482"/>
                  </a:cxn>
                  <a:cxn ang="0">
                    <a:pos x="1074" y="1470"/>
                  </a:cxn>
                  <a:cxn ang="0">
                    <a:pos x="1182" y="1482"/>
                  </a:cxn>
                  <a:cxn ang="0">
                    <a:pos x="1290" y="1494"/>
                  </a:cxn>
                  <a:cxn ang="0">
                    <a:pos x="1404" y="1494"/>
                  </a:cxn>
                  <a:cxn ang="0">
                    <a:pos x="1512" y="1458"/>
                  </a:cxn>
                  <a:cxn ang="0">
                    <a:pos x="1620" y="1470"/>
                  </a:cxn>
                  <a:cxn ang="0">
                    <a:pos x="1734" y="1494"/>
                  </a:cxn>
                  <a:cxn ang="0">
                    <a:pos x="1842" y="1470"/>
                  </a:cxn>
                  <a:cxn ang="0">
                    <a:pos x="1950" y="1482"/>
                  </a:cxn>
                  <a:cxn ang="0">
                    <a:pos x="2058" y="1470"/>
                  </a:cxn>
                  <a:cxn ang="0">
                    <a:pos x="2172" y="1482"/>
                  </a:cxn>
                  <a:cxn ang="0">
                    <a:pos x="2280" y="1440"/>
                  </a:cxn>
                  <a:cxn ang="0">
                    <a:pos x="2388" y="1482"/>
                  </a:cxn>
                  <a:cxn ang="0">
                    <a:pos x="2502" y="1482"/>
                  </a:cxn>
                  <a:cxn ang="0">
                    <a:pos x="2610" y="1440"/>
                  </a:cxn>
                  <a:cxn ang="0">
                    <a:pos x="2718" y="1320"/>
                  </a:cxn>
                  <a:cxn ang="0">
                    <a:pos x="2832" y="1482"/>
                  </a:cxn>
                  <a:cxn ang="0">
                    <a:pos x="2940" y="1494"/>
                  </a:cxn>
                  <a:cxn ang="0">
                    <a:pos x="3048" y="1458"/>
                  </a:cxn>
                  <a:cxn ang="0">
                    <a:pos x="3072" y="1494"/>
                  </a:cxn>
                  <a:cxn ang="0">
                    <a:pos x="2964" y="1494"/>
                  </a:cxn>
                  <a:cxn ang="0">
                    <a:pos x="2856" y="1494"/>
                  </a:cxn>
                  <a:cxn ang="0">
                    <a:pos x="2742" y="1494"/>
                  </a:cxn>
                  <a:cxn ang="0">
                    <a:pos x="2634" y="1494"/>
                  </a:cxn>
                  <a:cxn ang="0">
                    <a:pos x="2526" y="1494"/>
                  </a:cxn>
                  <a:cxn ang="0">
                    <a:pos x="2412" y="1494"/>
                  </a:cxn>
                  <a:cxn ang="0">
                    <a:pos x="2304" y="1494"/>
                  </a:cxn>
                  <a:cxn ang="0">
                    <a:pos x="2196" y="1494"/>
                  </a:cxn>
                  <a:cxn ang="0">
                    <a:pos x="2088" y="1494"/>
                  </a:cxn>
                  <a:cxn ang="0">
                    <a:pos x="1974" y="1494"/>
                  </a:cxn>
                  <a:cxn ang="0">
                    <a:pos x="1866" y="1494"/>
                  </a:cxn>
                  <a:cxn ang="0">
                    <a:pos x="1758" y="1494"/>
                  </a:cxn>
                  <a:cxn ang="0">
                    <a:pos x="1644" y="1494"/>
                  </a:cxn>
                  <a:cxn ang="0">
                    <a:pos x="1536" y="1494"/>
                  </a:cxn>
                  <a:cxn ang="0">
                    <a:pos x="1428" y="1494"/>
                  </a:cxn>
                  <a:cxn ang="0">
                    <a:pos x="1314" y="1494"/>
                  </a:cxn>
                  <a:cxn ang="0">
                    <a:pos x="1206" y="1494"/>
                  </a:cxn>
                  <a:cxn ang="0">
                    <a:pos x="1098" y="1494"/>
                  </a:cxn>
                  <a:cxn ang="0">
                    <a:pos x="984" y="1494"/>
                  </a:cxn>
                  <a:cxn ang="0">
                    <a:pos x="876" y="1494"/>
                  </a:cxn>
                  <a:cxn ang="0">
                    <a:pos x="768" y="1494"/>
                  </a:cxn>
                  <a:cxn ang="0">
                    <a:pos x="654" y="1494"/>
                  </a:cxn>
                  <a:cxn ang="0">
                    <a:pos x="546" y="1494"/>
                  </a:cxn>
                  <a:cxn ang="0">
                    <a:pos x="438" y="1494"/>
                  </a:cxn>
                  <a:cxn ang="0">
                    <a:pos x="324" y="1494"/>
                  </a:cxn>
                  <a:cxn ang="0">
                    <a:pos x="216" y="1494"/>
                  </a:cxn>
                  <a:cxn ang="0">
                    <a:pos x="108" y="1494"/>
                  </a:cxn>
                  <a:cxn ang="0">
                    <a:pos x="0" y="1494"/>
                  </a:cxn>
                </a:cxnLst>
                <a:rect l="0" t="0" r="r" b="b"/>
                <a:pathLst>
                  <a:path w="3114" h="1494">
                    <a:moveTo>
                      <a:pt x="0" y="1494"/>
                    </a:moveTo>
                    <a:lnTo>
                      <a:pt x="0" y="0"/>
                    </a:lnTo>
                    <a:lnTo>
                      <a:pt x="12" y="1368"/>
                    </a:lnTo>
                    <a:lnTo>
                      <a:pt x="24" y="1428"/>
                    </a:lnTo>
                    <a:lnTo>
                      <a:pt x="36" y="1482"/>
                    </a:lnTo>
                    <a:lnTo>
                      <a:pt x="48" y="1308"/>
                    </a:lnTo>
                    <a:lnTo>
                      <a:pt x="60" y="1452"/>
                    </a:lnTo>
                    <a:lnTo>
                      <a:pt x="72" y="1458"/>
                    </a:lnTo>
                    <a:lnTo>
                      <a:pt x="84" y="1494"/>
                    </a:lnTo>
                    <a:lnTo>
                      <a:pt x="96" y="1440"/>
                    </a:lnTo>
                    <a:lnTo>
                      <a:pt x="108" y="1470"/>
                    </a:lnTo>
                    <a:lnTo>
                      <a:pt x="120" y="1458"/>
                    </a:lnTo>
                    <a:lnTo>
                      <a:pt x="132" y="1470"/>
                    </a:lnTo>
                    <a:lnTo>
                      <a:pt x="144" y="1440"/>
                    </a:lnTo>
                    <a:lnTo>
                      <a:pt x="156" y="1452"/>
                    </a:lnTo>
                    <a:lnTo>
                      <a:pt x="168" y="1494"/>
                    </a:lnTo>
                    <a:lnTo>
                      <a:pt x="180" y="1494"/>
                    </a:lnTo>
                    <a:lnTo>
                      <a:pt x="192" y="1368"/>
                    </a:lnTo>
                    <a:lnTo>
                      <a:pt x="204" y="1458"/>
                    </a:lnTo>
                    <a:lnTo>
                      <a:pt x="216" y="1440"/>
                    </a:lnTo>
                    <a:lnTo>
                      <a:pt x="228" y="1494"/>
                    </a:lnTo>
                    <a:lnTo>
                      <a:pt x="240" y="1458"/>
                    </a:lnTo>
                    <a:lnTo>
                      <a:pt x="252" y="1482"/>
                    </a:lnTo>
                    <a:lnTo>
                      <a:pt x="264" y="1482"/>
                    </a:lnTo>
                    <a:lnTo>
                      <a:pt x="276" y="1482"/>
                    </a:lnTo>
                    <a:lnTo>
                      <a:pt x="288" y="1440"/>
                    </a:lnTo>
                    <a:lnTo>
                      <a:pt x="300" y="1494"/>
                    </a:lnTo>
                    <a:lnTo>
                      <a:pt x="312" y="1458"/>
                    </a:lnTo>
                    <a:lnTo>
                      <a:pt x="324" y="1482"/>
                    </a:lnTo>
                    <a:lnTo>
                      <a:pt x="336" y="1494"/>
                    </a:lnTo>
                    <a:lnTo>
                      <a:pt x="354" y="1482"/>
                    </a:lnTo>
                    <a:lnTo>
                      <a:pt x="366" y="1482"/>
                    </a:lnTo>
                    <a:lnTo>
                      <a:pt x="378" y="1482"/>
                    </a:lnTo>
                    <a:lnTo>
                      <a:pt x="390" y="1428"/>
                    </a:lnTo>
                    <a:lnTo>
                      <a:pt x="402" y="1482"/>
                    </a:lnTo>
                    <a:lnTo>
                      <a:pt x="414" y="1458"/>
                    </a:lnTo>
                    <a:lnTo>
                      <a:pt x="426" y="1482"/>
                    </a:lnTo>
                    <a:lnTo>
                      <a:pt x="438" y="1452"/>
                    </a:lnTo>
                    <a:lnTo>
                      <a:pt x="450" y="1458"/>
                    </a:lnTo>
                    <a:lnTo>
                      <a:pt x="462" y="1494"/>
                    </a:lnTo>
                    <a:lnTo>
                      <a:pt x="474" y="1494"/>
                    </a:lnTo>
                    <a:lnTo>
                      <a:pt x="486" y="1482"/>
                    </a:lnTo>
                    <a:lnTo>
                      <a:pt x="498" y="1494"/>
                    </a:lnTo>
                    <a:lnTo>
                      <a:pt x="510" y="1494"/>
                    </a:lnTo>
                    <a:lnTo>
                      <a:pt x="522" y="1494"/>
                    </a:lnTo>
                    <a:lnTo>
                      <a:pt x="534" y="1494"/>
                    </a:lnTo>
                    <a:lnTo>
                      <a:pt x="546" y="1470"/>
                    </a:lnTo>
                    <a:lnTo>
                      <a:pt x="558" y="1494"/>
                    </a:lnTo>
                    <a:lnTo>
                      <a:pt x="570" y="1494"/>
                    </a:lnTo>
                    <a:lnTo>
                      <a:pt x="582" y="1470"/>
                    </a:lnTo>
                    <a:lnTo>
                      <a:pt x="594" y="1482"/>
                    </a:lnTo>
                    <a:lnTo>
                      <a:pt x="606" y="1458"/>
                    </a:lnTo>
                    <a:lnTo>
                      <a:pt x="618" y="1494"/>
                    </a:lnTo>
                    <a:lnTo>
                      <a:pt x="630" y="1494"/>
                    </a:lnTo>
                    <a:lnTo>
                      <a:pt x="642" y="1494"/>
                    </a:lnTo>
                    <a:lnTo>
                      <a:pt x="654" y="1470"/>
                    </a:lnTo>
                    <a:lnTo>
                      <a:pt x="666" y="1494"/>
                    </a:lnTo>
                    <a:lnTo>
                      <a:pt x="678" y="1494"/>
                    </a:lnTo>
                    <a:lnTo>
                      <a:pt x="696" y="1494"/>
                    </a:lnTo>
                    <a:lnTo>
                      <a:pt x="708" y="1458"/>
                    </a:lnTo>
                    <a:lnTo>
                      <a:pt x="720" y="1494"/>
                    </a:lnTo>
                    <a:lnTo>
                      <a:pt x="732" y="1494"/>
                    </a:lnTo>
                    <a:lnTo>
                      <a:pt x="744" y="1482"/>
                    </a:lnTo>
                    <a:lnTo>
                      <a:pt x="756" y="1494"/>
                    </a:lnTo>
                    <a:lnTo>
                      <a:pt x="768" y="1458"/>
                    </a:lnTo>
                    <a:lnTo>
                      <a:pt x="780" y="1392"/>
                    </a:lnTo>
                    <a:lnTo>
                      <a:pt x="792" y="1458"/>
                    </a:lnTo>
                    <a:lnTo>
                      <a:pt x="804" y="1482"/>
                    </a:lnTo>
                    <a:lnTo>
                      <a:pt x="816" y="1470"/>
                    </a:lnTo>
                    <a:lnTo>
                      <a:pt x="828" y="1458"/>
                    </a:lnTo>
                    <a:lnTo>
                      <a:pt x="840" y="1482"/>
                    </a:lnTo>
                    <a:lnTo>
                      <a:pt x="852" y="1482"/>
                    </a:lnTo>
                    <a:lnTo>
                      <a:pt x="864" y="1494"/>
                    </a:lnTo>
                    <a:lnTo>
                      <a:pt x="876" y="1410"/>
                    </a:lnTo>
                    <a:lnTo>
                      <a:pt x="888" y="1470"/>
                    </a:lnTo>
                    <a:lnTo>
                      <a:pt x="900" y="1470"/>
                    </a:lnTo>
                    <a:lnTo>
                      <a:pt x="912" y="1470"/>
                    </a:lnTo>
                    <a:lnTo>
                      <a:pt x="924" y="1494"/>
                    </a:lnTo>
                    <a:lnTo>
                      <a:pt x="936" y="1482"/>
                    </a:lnTo>
                    <a:lnTo>
                      <a:pt x="948" y="1494"/>
                    </a:lnTo>
                    <a:lnTo>
                      <a:pt x="960" y="1482"/>
                    </a:lnTo>
                    <a:lnTo>
                      <a:pt x="972" y="1494"/>
                    </a:lnTo>
                    <a:lnTo>
                      <a:pt x="984" y="1482"/>
                    </a:lnTo>
                    <a:lnTo>
                      <a:pt x="996" y="1482"/>
                    </a:lnTo>
                    <a:lnTo>
                      <a:pt x="1008" y="1482"/>
                    </a:lnTo>
                    <a:lnTo>
                      <a:pt x="1020" y="1470"/>
                    </a:lnTo>
                    <a:lnTo>
                      <a:pt x="1038" y="1494"/>
                    </a:lnTo>
                    <a:lnTo>
                      <a:pt x="1050" y="1494"/>
                    </a:lnTo>
                    <a:lnTo>
                      <a:pt x="1062" y="1494"/>
                    </a:lnTo>
                    <a:lnTo>
                      <a:pt x="1074" y="1470"/>
                    </a:lnTo>
                    <a:lnTo>
                      <a:pt x="1086" y="1458"/>
                    </a:lnTo>
                    <a:lnTo>
                      <a:pt x="1098" y="1458"/>
                    </a:lnTo>
                    <a:lnTo>
                      <a:pt x="1110" y="1470"/>
                    </a:lnTo>
                    <a:lnTo>
                      <a:pt x="1122" y="1482"/>
                    </a:lnTo>
                    <a:lnTo>
                      <a:pt x="1134" y="1458"/>
                    </a:lnTo>
                    <a:lnTo>
                      <a:pt x="1146" y="1458"/>
                    </a:lnTo>
                    <a:lnTo>
                      <a:pt x="1158" y="1452"/>
                    </a:lnTo>
                    <a:lnTo>
                      <a:pt x="1170" y="1428"/>
                    </a:lnTo>
                    <a:lnTo>
                      <a:pt x="1182" y="1482"/>
                    </a:lnTo>
                    <a:lnTo>
                      <a:pt x="1194" y="1470"/>
                    </a:lnTo>
                    <a:lnTo>
                      <a:pt x="1206" y="1458"/>
                    </a:lnTo>
                    <a:lnTo>
                      <a:pt x="1218" y="1470"/>
                    </a:lnTo>
                    <a:lnTo>
                      <a:pt x="1230" y="1470"/>
                    </a:lnTo>
                    <a:lnTo>
                      <a:pt x="1242" y="1470"/>
                    </a:lnTo>
                    <a:lnTo>
                      <a:pt x="1254" y="1470"/>
                    </a:lnTo>
                    <a:lnTo>
                      <a:pt x="1266" y="1494"/>
                    </a:lnTo>
                    <a:lnTo>
                      <a:pt x="1278" y="1494"/>
                    </a:lnTo>
                    <a:lnTo>
                      <a:pt x="1290" y="1494"/>
                    </a:lnTo>
                    <a:lnTo>
                      <a:pt x="1302" y="1494"/>
                    </a:lnTo>
                    <a:lnTo>
                      <a:pt x="1314" y="1458"/>
                    </a:lnTo>
                    <a:lnTo>
                      <a:pt x="1326" y="1494"/>
                    </a:lnTo>
                    <a:lnTo>
                      <a:pt x="1338" y="1452"/>
                    </a:lnTo>
                    <a:lnTo>
                      <a:pt x="1350" y="1482"/>
                    </a:lnTo>
                    <a:lnTo>
                      <a:pt x="1362" y="1482"/>
                    </a:lnTo>
                    <a:lnTo>
                      <a:pt x="1374" y="1494"/>
                    </a:lnTo>
                    <a:lnTo>
                      <a:pt x="1392" y="1482"/>
                    </a:lnTo>
                    <a:lnTo>
                      <a:pt x="1404" y="1494"/>
                    </a:lnTo>
                    <a:lnTo>
                      <a:pt x="1416" y="1482"/>
                    </a:lnTo>
                    <a:lnTo>
                      <a:pt x="1428" y="1458"/>
                    </a:lnTo>
                    <a:lnTo>
                      <a:pt x="1440" y="1470"/>
                    </a:lnTo>
                    <a:lnTo>
                      <a:pt x="1452" y="1470"/>
                    </a:lnTo>
                    <a:lnTo>
                      <a:pt x="1464" y="1494"/>
                    </a:lnTo>
                    <a:lnTo>
                      <a:pt x="1476" y="1470"/>
                    </a:lnTo>
                    <a:lnTo>
                      <a:pt x="1488" y="1470"/>
                    </a:lnTo>
                    <a:lnTo>
                      <a:pt x="1500" y="1470"/>
                    </a:lnTo>
                    <a:lnTo>
                      <a:pt x="1512" y="1458"/>
                    </a:lnTo>
                    <a:lnTo>
                      <a:pt x="1524" y="1470"/>
                    </a:lnTo>
                    <a:lnTo>
                      <a:pt x="1536" y="1458"/>
                    </a:lnTo>
                    <a:lnTo>
                      <a:pt x="1548" y="1440"/>
                    </a:lnTo>
                    <a:lnTo>
                      <a:pt x="1560" y="1422"/>
                    </a:lnTo>
                    <a:lnTo>
                      <a:pt x="1572" y="1494"/>
                    </a:lnTo>
                    <a:lnTo>
                      <a:pt x="1584" y="1458"/>
                    </a:lnTo>
                    <a:lnTo>
                      <a:pt x="1596" y="1482"/>
                    </a:lnTo>
                    <a:lnTo>
                      <a:pt x="1608" y="1494"/>
                    </a:lnTo>
                    <a:lnTo>
                      <a:pt x="1620" y="1470"/>
                    </a:lnTo>
                    <a:lnTo>
                      <a:pt x="1632" y="1458"/>
                    </a:lnTo>
                    <a:lnTo>
                      <a:pt x="1644" y="1470"/>
                    </a:lnTo>
                    <a:lnTo>
                      <a:pt x="1656" y="1482"/>
                    </a:lnTo>
                    <a:lnTo>
                      <a:pt x="1668" y="1452"/>
                    </a:lnTo>
                    <a:lnTo>
                      <a:pt x="1680" y="1482"/>
                    </a:lnTo>
                    <a:lnTo>
                      <a:pt x="1692" y="1452"/>
                    </a:lnTo>
                    <a:lnTo>
                      <a:pt x="1704" y="1494"/>
                    </a:lnTo>
                    <a:lnTo>
                      <a:pt x="1716" y="1494"/>
                    </a:lnTo>
                    <a:lnTo>
                      <a:pt x="1734" y="1494"/>
                    </a:lnTo>
                    <a:lnTo>
                      <a:pt x="1746" y="1482"/>
                    </a:lnTo>
                    <a:lnTo>
                      <a:pt x="1758" y="1398"/>
                    </a:lnTo>
                    <a:lnTo>
                      <a:pt x="1770" y="1458"/>
                    </a:lnTo>
                    <a:lnTo>
                      <a:pt x="1782" y="1482"/>
                    </a:lnTo>
                    <a:lnTo>
                      <a:pt x="1794" y="1470"/>
                    </a:lnTo>
                    <a:lnTo>
                      <a:pt x="1806" y="1458"/>
                    </a:lnTo>
                    <a:lnTo>
                      <a:pt x="1818" y="1470"/>
                    </a:lnTo>
                    <a:lnTo>
                      <a:pt x="1830" y="1482"/>
                    </a:lnTo>
                    <a:lnTo>
                      <a:pt x="1842" y="1470"/>
                    </a:lnTo>
                    <a:lnTo>
                      <a:pt x="1854" y="1470"/>
                    </a:lnTo>
                    <a:lnTo>
                      <a:pt x="1866" y="1494"/>
                    </a:lnTo>
                    <a:lnTo>
                      <a:pt x="1878" y="1452"/>
                    </a:lnTo>
                    <a:lnTo>
                      <a:pt x="1890" y="1458"/>
                    </a:lnTo>
                    <a:lnTo>
                      <a:pt x="1902" y="1482"/>
                    </a:lnTo>
                    <a:lnTo>
                      <a:pt x="1914" y="1470"/>
                    </a:lnTo>
                    <a:lnTo>
                      <a:pt x="1926" y="1494"/>
                    </a:lnTo>
                    <a:lnTo>
                      <a:pt x="1938" y="1482"/>
                    </a:lnTo>
                    <a:lnTo>
                      <a:pt x="1950" y="1482"/>
                    </a:lnTo>
                    <a:lnTo>
                      <a:pt x="1962" y="1458"/>
                    </a:lnTo>
                    <a:lnTo>
                      <a:pt x="1974" y="1494"/>
                    </a:lnTo>
                    <a:lnTo>
                      <a:pt x="1986" y="1482"/>
                    </a:lnTo>
                    <a:lnTo>
                      <a:pt x="1998" y="1458"/>
                    </a:lnTo>
                    <a:lnTo>
                      <a:pt x="2010" y="1458"/>
                    </a:lnTo>
                    <a:lnTo>
                      <a:pt x="2022" y="1452"/>
                    </a:lnTo>
                    <a:lnTo>
                      <a:pt x="2034" y="1470"/>
                    </a:lnTo>
                    <a:lnTo>
                      <a:pt x="2046" y="1440"/>
                    </a:lnTo>
                    <a:lnTo>
                      <a:pt x="2058" y="1470"/>
                    </a:lnTo>
                    <a:lnTo>
                      <a:pt x="2076" y="1458"/>
                    </a:lnTo>
                    <a:lnTo>
                      <a:pt x="2088" y="1458"/>
                    </a:lnTo>
                    <a:lnTo>
                      <a:pt x="2100" y="1470"/>
                    </a:lnTo>
                    <a:lnTo>
                      <a:pt x="2112" y="1398"/>
                    </a:lnTo>
                    <a:lnTo>
                      <a:pt x="2124" y="1458"/>
                    </a:lnTo>
                    <a:lnTo>
                      <a:pt x="2136" y="1470"/>
                    </a:lnTo>
                    <a:lnTo>
                      <a:pt x="2148" y="1470"/>
                    </a:lnTo>
                    <a:lnTo>
                      <a:pt x="2160" y="1494"/>
                    </a:lnTo>
                    <a:lnTo>
                      <a:pt x="2172" y="1482"/>
                    </a:lnTo>
                    <a:lnTo>
                      <a:pt x="2184" y="1470"/>
                    </a:lnTo>
                    <a:lnTo>
                      <a:pt x="2196" y="1470"/>
                    </a:lnTo>
                    <a:lnTo>
                      <a:pt x="2208" y="1470"/>
                    </a:lnTo>
                    <a:lnTo>
                      <a:pt x="2220" y="1470"/>
                    </a:lnTo>
                    <a:lnTo>
                      <a:pt x="2232" y="1440"/>
                    </a:lnTo>
                    <a:lnTo>
                      <a:pt x="2244" y="1470"/>
                    </a:lnTo>
                    <a:lnTo>
                      <a:pt x="2256" y="1452"/>
                    </a:lnTo>
                    <a:lnTo>
                      <a:pt x="2268" y="1470"/>
                    </a:lnTo>
                    <a:lnTo>
                      <a:pt x="2280" y="1440"/>
                    </a:lnTo>
                    <a:lnTo>
                      <a:pt x="2292" y="1494"/>
                    </a:lnTo>
                    <a:lnTo>
                      <a:pt x="2304" y="1452"/>
                    </a:lnTo>
                    <a:lnTo>
                      <a:pt x="2316" y="1428"/>
                    </a:lnTo>
                    <a:lnTo>
                      <a:pt x="2328" y="1380"/>
                    </a:lnTo>
                    <a:lnTo>
                      <a:pt x="2340" y="1458"/>
                    </a:lnTo>
                    <a:lnTo>
                      <a:pt x="2352" y="1482"/>
                    </a:lnTo>
                    <a:lnTo>
                      <a:pt x="2364" y="1482"/>
                    </a:lnTo>
                    <a:lnTo>
                      <a:pt x="2376" y="1482"/>
                    </a:lnTo>
                    <a:lnTo>
                      <a:pt x="2388" y="1482"/>
                    </a:lnTo>
                    <a:lnTo>
                      <a:pt x="2400" y="1482"/>
                    </a:lnTo>
                    <a:lnTo>
                      <a:pt x="2412" y="1494"/>
                    </a:lnTo>
                    <a:lnTo>
                      <a:pt x="2430" y="1458"/>
                    </a:lnTo>
                    <a:lnTo>
                      <a:pt x="2442" y="1494"/>
                    </a:lnTo>
                    <a:lnTo>
                      <a:pt x="2454" y="1470"/>
                    </a:lnTo>
                    <a:lnTo>
                      <a:pt x="2466" y="1482"/>
                    </a:lnTo>
                    <a:lnTo>
                      <a:pt x="2478" y="1452"/>
                    </a:lnTo>
                    <a:lnTo>
                      <a:pt x="2490" y="1494"/>
                    </a:lnTo>
                    <a:lnTo>
                      <a:pt x="2502" y="1482"/>
                    </a:lnTo>
                    <a:lnTo>
                      <a:pt x="2514" y="1494"/>
                    </a:lnTo>
                    <a:lnTo>
                      <a:pt x="2526" y="1482"/>
                    </a:lnTo>
                    <a:lnTo>
                      <a:pt x="2538" y="1470"/>
                    </a:lnTo>
                    <a:lnTo>
                      <a:pt x="2550" y="1482"/>
                    </a:lnTo>
                    <a:lnTo>
                      <a:pt x="2562" y="1494"/>
                    </a:lnTo>
                    <a:lnTo>
                      <a:pt x="2574" y="1440"/>
                    </a:lnTo>
                    <a:lnTo>
                      <a:pt x="2586" y="1470"/>
                    </a:lnTo>
                    <a:lnTo>
                      <a:pt x="2598" y="1452"/>
                    </a:lnTo>
                    <a:lnTo>
                      <a:pt x="2610" y="1440"/>
                    </a:lnTo>
                    <a:lnTo>
                      <a:pt x="2622" y="1452"/>
                    </a:lnTo>
                    <a:lnTo>
                      <a:pt x="2634" y="1494"/>
                    </a:lnTo>
                    <a:lnTo>
                      <a:pt x="2646" y="1482"/>
                    </a:lnTo>
                    <a:lnTo>
                      <a:pt x="2658" y="1458"/>
                    </a:lnTo>
                    <a:lnTo>
                      <a:pt x="2670" y="1470"/>
                    </a:lnTo>
                    <a:lnTo>
                      <a:pt x="2682" y="1458"/>
                    </a:lnTo>
                    <a:lnTo>
                      <a:pt x="2694" y="1422"/>
                    </a:lnTo>
                    <a:lnTo>
                      <a:pt x="2706" y="1440"/>
                    </a:lnTo>
                    <a:lnTo>
                      <a:pt x="2718" y="1320"/>
                    </a:lnTo>
                    <a:lnTo>
                      <a:pt x="2730" y="1494"/>
                    </a:lnTo>
                    <a:lnTo>
                      <a:pt x="2742" y="1494"/>
                    </a:lnTo>
                    <a:lnTo>
                      <a:pt x="2754" y="1482"/>
                    </a:lnTo>
                    <a:lnTo>
                      <a:pt x="2772" y="1494"/>
                    </a:lnTo>
                    <a:lnTo>
                      <a:pt x="2784" y="1482"/>
                    </a:lnTo>
                    <a:lnTo>
                      <a:pt x="2796" y="1452"/>
                    </a:lnTo>
                    <a:lnTo>
                      <a:pt x="2808" y="1470"/>
                    </a:lnTo>
                    <a:lnTo>
                      <a:pt x="2820" y="1458"/>
                    </a:lnTo>
                    <a:lnTo>
                      <a:pt x="2832" y="1482"/>
                    </a:lnTo>
                    <a:lnTo>
                      <a:pt x="2844" y="1482"/>
                    </a:lnTo>
                    <a:lnTo>
                      <a:pt x="2856" y="1440"/>
                    </a:lnTo>
                    <a:lnTo>
                      <a:pt x="2868" y="1458"/>
                    </a:lnTo>
                    <a:lnTo>
                      <a:pt x="2880" y="1494"/>
                    </a:lnTo>
                    <a:lnTo>
                      <a:pt x="2892" y="1440"/>
                    </a:lnTo>
                    <a:lnTo>
                      <a:pt x="2904" y="1494"/>
                    </a:lnTo>
                    <a:lnTo>
                      <a:pt x="2916" y="1398"/>
                    </a:lnTo>
                    <a:lnTo>
                      <a:pt x="2928" y="1494"/>
                    </a:lnTo>
                    <a:lnTo>
                      <a:pt x="2940" y="1494"/>
                    </a:lnTo>
                    <a:lnTo>
                      <a:pt x="2952" y="1494"/>
                    </a:lnTo>
                    <a:lnTo>
                      <a:pt x="2964" y="1428"/>
                    </a:lnTo>
                    <a:lnTo>
                      <a:pt x="2976" y="1494"/>
                    </a:lnTo>
                    <a:lnTo>
                      <a:pt x="2988" y="1428"/>
                    </a:lnTo>
                    <a:lnTo>
                      <a:pt x="3000" y="1494"/>
                    </a:lnTo>
                    <a:lnTo>
                      <a:pt x="3012" y="1380"/>
                    </a:lnTo>
                    <a:lnTo>
                      <a:pt x="3024" y="1494"/>
                    </a:lnTo>
                    <a:lnTo>
                      <a:pt x="3036" y="1482"/>
                    </a:lnTo>
                    <a:lnTo>
                      <a:pt x="3048" y="1458"/>
                    </a:lnTo>
                    <a:lnTo>
                      <a:pt x="3060" y="1368"/>
                    </a:lnTo>
                    <a:lnTo>
                      <a:pt x="3072" y="1470"/>
                    </a:lnTo>
                    <a:lnTo>
                      <a:pt x="3084" y="1272"/>
                    </a:lnTo>
                    <a:lnTo>
                      <a:pt x="3096" y="1440"/>
                    </a:lnTo>
                    <a:lnTo>
                      <a:pt x="3114" y="816"/>
                    </a:lnTo>
                    <a:lnTo>
                      <a:pt x="3114" y="1494"/>
                    </a:lnTo>
                    <a:lnTo>
                      <a:pt x="3096" y="1494"/>
                    </a:lnTo>
                    <a:lnTo>
                      <a:pt x="3084" y="1494"/>
                    </a:lnTo>
                    <a:lnTo>
                      <a:pt x="3072" y="1494"/>
                    </a:lnTo>
                    <a:lnTo>
                      <a:pt x="3060" y="1494"/>
                    </a:lnTo>
                    <a:lnTo>
                      <a:pt x="3048" y="1494"/>
                    </a:lnTo>
                    <a:lnTo>
                      <a:pt x="3036" y="1494"/>
                    </a:lnTo>
                    <a:lnTo>
                      <a:pt x="3024" y="1494"/>
                    </a:lnTo>
                    <a:lnTo>
                      <a:pt x="3012" y="1494"/>
                    </a:lnTo>
                    <a:lnTo>
                      <a:pt x="3000" y="1494"/>
                    </a:lnTo>
                    <a:lnTo>
                      <a:pt x="2988" y="1494"/>
                    </a:lnTo>
                    <a:lnTo>
                      <a:pt x="2976" y="1494"/>
                    </a:lnTo>
                    <a:lnTo>
                      <a:pt x="2964" y="1494"/>
                    </a:lnTo>
                    <a:lnTo>
                      <a:pt x="2952" y="1494"/>
                    </a:lnTo>
                    <a:lnTo>
                      <a:pt x="2940" y="1494"/>
                    </a:lnTo>
                    <a:lnTo>
                      <a:pt x="2928" y="1494"/>
                    </a:lnTo>
                    <a:lnTo>
                      <a:pt x="2916" y="1494"/>
                    </a:lnTo>
                    <a:lnTo>
                      <a:pt x="2904" y="1494"/>
                    </a:lnTo>
                    <a:lnTo>
                      <a:pt x="2892" y="1494"/>
                    </a:lnTo>
                    <a:lnTo>
                      <a:pt x="2880" y="1494"/>
                    </a:lnTo>
                    <a:lnTo>
                      <a:pt x="2868" y="1494"/>
                    </a:lnTo>
                    <a:lnTo>
                      <a:pt x="2856" y="1494"/>
                    </a:lnTo>
                    <a:lnTo>
                      <a:pt x="2844" y="1494"/>
                    </a:lnTo>
                    <a:lnTo>
                      <a:pt x="2832" y="1494"/>
                    </a:lnTo>
                    <a:lnTo>
                      <a:pt x="2820" y="1494"/>
                    </a:lnTo>
                    <a:lnTo>
                      <a:pt x="2808" y="1494"/>
                    </a:lnTo>
                    <a:lnTo>
                      <a:pt x="2796" y="1494"/>
                    </a:lnTo>
                    <a:lnTo>
                      <a:pt x="2784" y="1494"/>
                    </a:lnTo>
                    <a:lnTo>
                      <a:pt x="2772" y="1494"/>
                    </a:lnTo>
                    <a:lnTo>
                      <a:pt x="2754" y="1494"/>
                    </a:lnTo>
                    <a:lnTo>
                      <a:pt x="2742" y="1494"/>
                    </a:lnTo>
                    <a:lnTo>
                      <a:pt x="2730" y="1494"/>
                    </a:lnTo>
                    <a:lnTo>
                      <a:pt x="2718" y="1494"/>
                    </a:lnTo>
                    <a:lnTo>
                      <a:pt x="2706" y="1494"/>
                    </a:lnTo>
                    <a:lnTo>
                      <a:pt x="2694" y="1494"/>
                    </a:lnTo>
                    <a:lnTo>
                      <a:pt x="2682" y="1494"/>
                    </a:lnTo>
                    <a:lnTo>
                      <a:pt x="2670" y="1494"/>
                    </a:lnTo>
                    <a:lnTo>
                      <a:pt x="2658" y="1494"/>
                    </a:lnTo>
                    <a:lnTo>
                      <a:pt x="2646" y="1494"/>
                    </a:lnTo>
                    <a:lnTo>
                      <a:pt x="2634" y="1494"/>
                    </a:lnTo>
                    <a:lnTo>
                      <a:pt x="2622" y="1494"/>
                    </a:lnTo>
                    <a:lnTo>
                      <a:pt x="2610" y="1494"/>
                    </a:lnTo>
                    <a:lnTo>
                      <a:pt x="2598" y="1494"/>
                    </a:lnTo>
                    <a:lnTo>
                      <a:pt x="2586" y="1494"/>
                    </a:lnTo>
                    <a:lnTo>
                      <a:pt x="2574" y="1494"/>
                    </a:lnTo>
                    <a:lnTo>
                      <a:pt x="2562" y="1494"/>
                    </a:lnTo>
                    <a:lnTo>
                      <a:pt x="2550" y="1494"/>
                    </a:lnTo>
                    <a:lnTo>
                      <a:pt x="2538" y="1494"/>
                    </a:lnTo>
                    <a:lnTo>
                      <a:pt x="2526" y="1494"/>
                    </a:lnTo>
                    <a:lnTo>
                      <a:pt x="2514" y="1494"/>
                    </a:lnTo>
                    <a:lnTo>
                      <a:pt x="2502" y="1494"/>
                    </a:lnTo>
                    <a:lnTo>
                      <a:pt x="2490" y="1494"/>
                    </a:lnTo>
                    <a:lnTo>
                      <a:pt x="2478" y="1494"/>
                    </a:lnTo>
                    <a:lnTo>
                      <a:pt x="2466" y="1494"/>
                    </a:lnTo>
                    <a:lnTo>
                      <a:pt x="2454" y="1494"/>
                    </a:lnTo>
                    <a:lnTo>
                      <a:pt x="2442" y="1494"/>
                    </a:lnTo>
                    <a:lnTo>
                      <a:pt x="2430" y="1494"/>
                    </a:lnTo>
                    <a:lnTo>
                      <a:pt x="2412" y="1494"/>
                    </a:lnTo>
                    <a:lnTo>
                      <a:pt x="2400" y="1494"/>
                    </a:lnTo>
                    <a:lnTo>
                      <a:pt x="2388" y="1494"/>
                    </a:lnTo>
                    <a:lnTo>
                      <a:pt x="2376" y="1494"/>
                    </a:lnTo>
                    <a:lnTo>
                      <a:pt x="2364" y="1494"/>
                    </a:lnTo>
                    <a:lnTo>
                      <a:pt x="2352" y="1494"/>
                    </a:lnTo>
                    <a:lnTo>
                      <a:pt x="2340" y="1494"/>
                    </a:lnTo>
                    <a:lnTo>
                      <a:pt x="2328" y="1494"/>
                    </a:lnTo>
                    <a:lnTo>
                      <a:pt x="2316" y="1494"/>
                    </a:lnTo>
                    <a:lnTo>
                      <a:pt x="2304" y="1494"/>
                    </a:lnTo>
                    <a:lnTo>
                      <a:pt x="2292" y="1494"/>
                    </a:lnTo>
                    <a:lnTo>
                      <a:pt x="2280" y="1494"/>
                    </a:lnTo>
                    <a:lnTo>
                      <a:pt x="2268" y="1494"/>
                    </a:lnTo>
                    <a:lnTo>
                      <a:pt x="2256" y="1494"/>
                    </a:lnTo>
                    <a:lnTo>
                      <a:pt x="2244" y="1494"/>
                    </a:lnTo>
                    <a:lnTo>
                      <a:pt x="2232" y="1494"/>
                    </a:lnTo>
                    <a:lnTo>
                      <a:pt x="2220" y="1494"/>
                    </a:lnTo>
                    <a:lnTo>
                      <a:pt x="2208" y="1494"/>
                    </a:lnTo>
                    <a:lnTo>
                      <a:pt x="2196" y="1494"/>
                    </a:lnTo>
                    <a:lnTo>
                      <a:pt x="2184" y="1494"/>
                    </a:lnTo>
                    <a:lnTo>
                      <a:pt x="2172" y="1494"/>
                    </a:lnTo>
                    <a:lnTo>
                      <a:pt x="2160" y="1494"/>
                    </a:lnTo>
                    <a:lnTo>
                      <a:pt x="2148" y="1494"/>
                    </a:lnTo>
                    <a:lnTo>
                      <a:pt x="2136" y="1494"/>
                    </a:lnTo>
                    <a:lnTo>
                      <a:pt x="2124" y="1494"/>
                    </a:lnTo>
                    <a:lnTo>
                      <a:pt x="2112" y="1494"/>
                    </a:lnTo>
                    <a:lnTo>
                      <a:pt x="2100" y="1494"/>
                    </a:lnTo>
                    <a:lnTo>
                      <a:pt x="2088" y="1494"/>
                    </a:lnTo>
                    <a:lnTo>
                      <a:pt x="2076" y="1494"/>
                    </a:lnTo>
                    <a:lnTo>
                      <a:pt x="2058" y="1494"/>
                    </a:lnTo>
                    <a:lnTo>
                      <a:pt x="2046" y="1494"/>
                    </a:lnTo>
                    <a:lnTo>
                      <a:pt x="2034" y="1494"/>
                    </a:lnTo>
                    <a:lnTo>
                      <a:pt x="2022" y="1494"/>
                    </a:lnTo>
                    <a:lnTo>
                      <a:pt x="2010" y="1494"/>
                    </a:lnTo>
                    <a:lnTo>
                      <a:pt x="1998" y="1494"/>
                    </a:lnTo>
                    <a:lnTo>
                      <a:pt x="1986" y="1494"/>
                    </a:lnTo>
                    <a:lnTo>
                      <a:pt x="1974" y="1494"/>
                    </a:lnTo>
                    <a:lnTo>
                      <a:pt x="1962" y="1494"/>
                    </a:lnTo>
                    <a:lnTo>
                      <a:pt x="1950" y="1494"/>
                    </a:lnTo>
                    <a:lnTo>
                      <a:pt x="1938" y="1494"/>
                    </a:lnTo>
                    <a:lnTo>
                      <a:pt x="1926" y="1494"/>
                    </a:lnTo>
                    <a:lnTo>
                      <a:pt x="1914" y="1494"/>
                    </a:lnTo>
                    <a:lnTo>
                      <a:pt x="1902" y="1494"/>
                    </a:lnTo>
                    <a:lnTo>
                      <a:pt x="1890" y="1494"/>
                    </a:lnTo>
                    <a:lnTo>
                      <a:pt x="1878" y="1494"/>
                    </a:lnTo>
                    <a:lnTo>
                      <a:pt x="1866" y="1494"/>
                    </a:lnTo>
                    <a:lnTo>
                      <a:pt x="1854" y="1494"/>
                    </a:lnTo>
                    <a:lnTo>
                      <a:pt x="1842" y="1494"/>
                    </a:lnTo>
                    <a:lnTo>
                      <a:pt x="1830" y="1494"/>
                    </a:lnTo>
                    <a:lnTo>
                      <a:pt x="1818" y="1494"/>
                    </a:lnTo>
                    <a:lnTo>
                      <a:pt x="1806" y="1494"/>
                    </a:lnTo>
                    <a:lnTo>
                      <a:pt x="1794" y="1494"/>
                    </a:lnTo>
                    <a:lnTo>
                      <a:pt x="1782" y="1494"/>
                    </a:lnTo>
                    <a:lnTo>
                      <a:pt x="1770" y="1494"/>
                    </a:lnTo>
                    <a:lnTo>
                      <a:pt x="1758" y="1494"/>
                    </a:lnTo>
                    <a:lnTo>
                      <a:pt x="1746" y="1494"/>
                    </a:lnTo>
                    <a:lnTo>
                      <a:pt x="1734" y="1494"/>
                    </a:lnTo>
                    <a:lnTo>
                      <a:pt x="1716" y="1494"/>
                    </a:lnTo>
                    <a:lnTo>
                      <a:pt x="1704" y="1494"/>
                    </a:lnTo>
                    <a:lnTo>
                      <a:pt x="1692" y="1494"/>
                    </a:lnTo>
                    <a:lnTo>
                      <a:pt x="1680" y="1494"/>
                    </a:lnTo>
                    <a:lnTo>
                      <a:pt x="1668" y="1494"/>
                    </a:lnTo>
                    <a:lnTo>
                      <a:pt x="1656" y="1494"/>
                    </a:lnTo>
                    <a:lnTo>
                      <a:pt x="1644" y="1494"/>
                    </a:lnTo>
                    <a:lnTo>
                      <a:pt x="1632" y="1494"/>
                    </a:lnTo>
                    <a:lnTo>
                      <a:pt x="1620" y="1494"/>
                    </a:lnTo>
                    <a:lnTo>
                      <a:pt x="1608" y="1494"/>
                    </a:lnTo>
                    <a:lnTo>
                      <a:pt x="1596" y="1494"/>
                    </a:lnTo>
                    <a:lnTo>
                      <a:pt x="1584" y="1494"/>
                    </a:lnTo>
                    <a:lnTo>
                      <a:pt x="1572" y="1494"/>
                    </a:lnTo>
                    <a:lnTo>
                      <a:pt x="1560" y="1494"/>
                    </a:lnTo>
                    <a:lnTo>
                      <a:pt x="1548" y="1494"/>
                    </a:lnTo>
                    <a:lnTo>
                      <a:pt x="1536" y="1494"/>
                    </a:lnTo>
                    <a:lnTo>
                      <a:pt x="1524" y="1494"/>
                    </a:lnTo>
                    <a:lnTo>
                      <a:pt x="1512" y="1494"/>
                    </a:lnTo>
                    <a:lnTo>
                      <a:pt x="1500" y="1494"/>
                    </a:lnTo>
                    <a:lnTo>
                      <a:pt x="1488" y="1494"/>
                    </a:lnTo>
                    <a:lnTo>
                      <a:pt x="1476" y="1494"/>
                    </a:lnTo>
                    <a:lnTo>
                      <a:pt x="1464" y="1494"/>
                    </a:lnTo>
                    <a:lnTo>
                      <a:pt x="1452" y="1494"/>
                    </a:lnTo>
                    <a:lnTo>
                      <a:pt x="1440" y="1494"/>
                    </a:lnTo>
                    <a:lnTo>
                      <a:pt x="1428" y="1494"/>
                    </a:lnTo>
                    <a:lnTo>
                      <a:pt x="1416" y="1494"/>
                    </a:lnTo>
                    <a:lnTo>
                      <a:pt x="1404" y="1494"/>
                    </a:lnTo>
                    <a:lnTo>
                      <a:pt x="1392" y="1494"/>
                    </a:lnTo>
                    <a:lnTo>
                      <a:pt x="1374" y="1494"/>
                    </a:lnTo>
                    <a:lnTo>
                      <a:pt x="1362" y="1494"/>
                    </a:lnTo>
                    <a:lnTo>
                      <a:pt x="1350" y="1494"/>
                    </a:lnTo>
                    <a:lnTo>
                      <a:pt x="1338" y="1494"/>
                    </a:lnTo>
                    <a:lnTo>
                      <a:pt x="1326" y="1494"/>
                    </a:lnTo>
                    <a:lnTo>
                      <a:pt x="1314" y="1494"/>
                    </a:lnTo>
                    <a:lnTo>
                      <a:pt x="1302" y="1494"/>
                    </a:lnTo>
                    <a:lnTo>
                      <a:pt x="1290" y="1494"/>
                    </a:lnTo>
                    <a:lnTo>
                      <a:pt x="1278" y="1494"/>
                    </a:lnTo>
                    <a:lnTo>
                      <a:pt x="1266" y="1494"/>
                    </a:lnTo>
                    <a:lnTo>
                      <a:pt x="1254" y="1494"/>
                    </a:lnTo>
                    <a:lnTo>
                      <a:pt x="1242" y="1494"/>
                    </a:lnTo>
                    <a:lnTo>
                      <a:pt x="1230" y="1494"/>
                    </a:lnTo>
                    <a:lnTo>
                      <a:pt x="1218" y="1494"/>
                    </a:lnTo>
                    <a:lnTo>
                      <a:pt x="1206" y="1494"/>
                    </a:lnTo>
                    <a:lnTo>
                      <a:pt x="1194" y="1494"/>
                    </a:lnTo>
                    <a:lnTo>
                      <a:pt x="1182" y="1494"/>
                    </a:lnTo>
                    <a:lnTo>
                      <a:pt x="1170" y="1494"/>
                    </a:lnTo>
                    <a:lnTo>
                      <a:pt x="1158" y="1494"/>
                    </a:lnTo>
                    <a:lnTo>
                      <a:pt x="1146" y="1494"/>
                    </a:lnTo>
                    <a:lnTo>
                      <a:pt x="1134" y="1494"/>
                    </a:lnTo>
                    <a:lnTo>
                      <a:pt x="1122" y="1494"/>
                    </a:lnTo>
                    <a:lnTo>
                      <a:pt x="1110" y="1494"/>
                    </a:lnTo>
                    <a:lnTo>
                      <a:pt x="1098" y="1494"/>
                    </a:lnTo>
                    <a:lnTo>
                      <a:pt x="1086" y="1494"/>
                    </a:lnTo>
                    <a:lnTo>
                      <a:pt x="1074" y="1494"/>
                    </a:lnTo>
                    <a:lnTo>
                      <a:pt x="1062" y="1494"/>
                    </a:lnTo>
                    <a:lnTo>
                      <a:pt x="1050" y="1494"/>
                    </a:lnTo>
                    <a:lnTo>
                      <a:pt x="1038" y="1494"/>
                    </a:lnTo>
                    <a:lnTo>
                      <a:pt x="1020" y="1494"/>
                    </a:lnTo>
                    <a:lnTo>
                      <a:pt x="1008" y="1494"/>
                    </a:lnTo>
                    <a:lnTo>
                      <a:pt x="996" y="1494"/>
                    </a:lnTo>
                    <a:lnTo>
                      <a:pt x="984" y="1494"/>
                    </a:lnTo>
                    <a:lnTo>
                      <a:pt x="972" y="1494"/>
                    </a:lnTo>
                    <a:lnTo>
                      <a:pt x="960" y="1494"/>
                    </a:lnTo>
                    <a:lnTo>
                      <a:pt x="948" y="1494"/>
                    </a:lnTo>
                    <a:lnTo>
                      <a:pt x="936" y="1494"/>
                    </a:lnTo>
                    <a:lnTo>
                      <a:pt x="924" y="1494"/>
                    </a:lnTo>
                    <a:lnTo>
                      <a:pt x="912" y="1494"/>
                    </a:lnTo>
                    <a:lnTo>
                      <a:pt x="900" y="1494"/>
                    </a:lnTo>
                    <a:lnTo>
                      <a:pt x="888" y="1494"/>
                    </a:lnTo>
                    <a:lnTo>
                      <a:pt x="876" y="1494"/>
                    </a:lnTo>
                    <a:lnTo>
                      <a:pt x="864" y="1494"/>
                    </a:lnTo>
                    <a:lnTo>
                      <a:pt x="852" y="1494"/>
                    </a:lnTo>
                    <a:lnTo>
                      <a:pt x="840" y="1494"/>
                    </a:lnTo>
                    <a:lnTo>
                      <a:pt x="828" y="1494"/>
                    </a:lnTo>
                    <a:lnTo>
                      <a:pt x="816" y="1494"/>
                    </a:lnTo>
                    <a:lnTo>
                      <a:pt x="804" y="1494"/>
                    </a:lnTo>
                    <a:lnTo>
                      <a:pt x="792" y="1494"/>
                    </a:lnTo>
                    <a:lnTo>
                      <a:pt x="780" y="1494"/>
                    </a:lnTo>
                    <a:lnTo>
                      <a:pt x="768" y="1494"/>
                    </a:lnTo>
                    <a:lnTo>
                      <a:pt x="756" y="1494"/>
                    </a:lnTo>
                    <a:lnTo>
                      <a:pt x="744" y="1494"/>
                    </a:lnTo>
                    <a:lnTo>
                      <a:pt x="732" y="1494"/>
                    </a:lnTo>
                    <a:lnTo>
                      <a:pt x="720" y="1494"/>
                    </a:lnTo>
                    <a:lnTo>
                      <a:pt x="708" y="1494"/>
                    </a:lnTo>
                    <a:lnTo>
                      <a:pt x="696" y="1494"/>
                    </a:lnTo>
                    <a:lnTo>
                      <a:pt x="678" y="1494"/>
                    </a:lnTo>
                    <a:lnTo>
                      <a:pt x="666" y="1494"/>
                    </a:lnTo>
                    <a:lnTo>
                      <a:pt x="654" y="1494"/>
                    </a:lnTo>
                    <a:lnTo>
                      <a:pt x="642" y="1494"/>
                    </a:lnTo>
                    <a:lnTo>
                      <a:pt x="630" y="1494"/>
                    </a:lnTo>
                    <a:lnTo>
                      <a:pt x="618" y="1494"/>
                    </a:lnTo>
                    <a:lnTo>
                      <a:pt x="606" y="1494"/>
                    </a:lnTo>
                    <a:lnTo>
                      <a:pt x="594" y="1494"/>
                    </a:lnTo>
                    <a:lnTo>
                      <a:pt x="582" y="1494"/>
                    </a:lnTo>
                    <a:lnTo>
                      <a:pt x="570" y="1494"/>
                    </a:lnTo>
                    <a:lnTo>
                      <a:pt x="558" y="1494"/>
                    </a:lnTo>
                    <a:lnTo>
                      <a:pt x="546" y="1494"/>
                    </a:lnTo>
                    <a:lnTo>
                      <a:pt x="534" y="1494"/>
                    </a:lnTo>
                    <a:lnTo>
                      <a:pt x="522" y="1494"/>
                    </a:lnTo>
                    <a:lnTo>
                      <a:pt x="510" y="1494"/>
                    </a:lnTo>
                    <a:lnTo>
                      <a:pt x="498" y="1494"/>
                    </a:lnTo>
                    <a:lnTo>
                      <a:pt x="486" y="1494"/>
                    </a:lnTo>
                    <a:lnTo>
                      <a:pt x="474" y="1494"/>
                    </a:lnTo>
                    <a:lnTo>
                      <a:pt x="462" y="1494"/>
                    </a:lnTo>
                    <a:lnTo>
                      <a:pt x="450" y="1494"/>
                    </a:lnTo>
                    <a:lnTo>
                      <a:pt x="438" y="1494"/>
                    </a:lnTo>
                    <a:lnTo>
                      <a:pt x="426" y="1494"/>
                    </a:lnTo>
                    <a:lnTo>
                      <a:pt x="414" y="1494"/>
                    </a:lnTo>
                    <a:lnTo>
                      <a:pt x="402" y="1494"/>
                    </a:lnTo>
                    <a:lnTo>
                      <a:pt x="390" y="1494"/>
                    </a:lnTo>
                    <a:lnTo>
                      <a:pt x="378" y="1494"/>
                    </a:lnTo>
                    <a:lnTo>
                      <a:pt x="366" y="1494"/>
                    </a:lnTo>
                    <a:lnTo>
                      <a:pt x="354" y="1494"/>
                    </a:lnTo>
                    <a:lnTo>
                      <a:pt x="336" y="1494"/>
                    </a:lnTo>
                    <a:lnTo>
                      <a:pt x="324" y="1494"/>
                    </a:lnTo>
                    <a:lnTo>
                      <a:pt x="312" y="1494"/>
                    </a:lnTo>
                    <a:lnTo>
                      <a:pt x="300" y="1494"/>
                    </a:lnTo>
                    <a:lnTo>
                      <a:pt x="288" y="1494"/>
                    </a:lnTo>
                    <a:lnTo>
                      <a:pt x="276" y="1494"/>
                    </a:lnTo>
                    <a:lnTo>
                      <a:pt x="264" y="1494"/>
                    </a:lnTo>
                    <a:lnTo>
                      <a:pt x="252" y="1494"/>
                    </a:lnTo>
                    <a:lnTo>
                      <a:pt x="240" y="1494"/>
                    </a:lnTo>
                    <a:lnTo>
                      <a:pt x="228" y="1494"/>
                    </a:lnTo>
                    <a:lnTo>
                      <a:pt x="216" y="1494"/>
                    </a:lnTo>
                    <a:lnTo>
                      <a:pt x="204" y="1494"/>
                    </a:lnTo>
                    <a:lnTo>
                      <a:pt x="192" y="1494"/>
                    </a:lnTo>
                    <a:lnTo>
                      <a:pt x="180" y="1494"/>
                    </a:lnTo>
                    <a:lnTo>
                      <a:pt x="168" y="1494"/>
                    </a:lnTo>
                    <a:lnTo>
                      <a:pt x="156" y="1494"/>
                    </a:lnTo>
                    <a:lnTo>
                      <a:pt x="144" y="1494"/>
                    </a:lnTo>
                    <a:lnTo>
                      <a:pt x="132" y="1494"/>
                    </a:lnTo>
                    <a:lnTo>
                      <a:pt x="120" y="1494"/>
                    </a:lnTo>
                    <a:lnTo>
                      <a:pt x="108" y="1494"/>
                    </a:lnTo>
                    <a:lnTo>
                      <a:pt x="96" y="1494"/>
                    </a:lnTo>
                    <a:lnTo>
                      <a:pt x="84" y="1494"/>
                    </a:lnTo>
                    <a:lnTo>
                      <a:pt x="72" y="1494"/>
                    </a:lnTo>
                    <a:lnTo>
                      <a:pt x="60" y="1494"/>
                    </a:lnTo>
                    <a:lnTo>
                      <a:pt x="48" y="1494"/>
                    </a:lnTo>
                    <a:lnTo>
                      <a:pt x="36" y="1494"/>
                    </a:lnTo>
                    <a:lnTo>
                      <a:pt x="24" y="1494"/>
                    </a:lnTo>
                    <a:lnTo>
                      <a:pt x="12" y="1494"/>
                    </a:lnTo>
                    <a:lnTo>
                      <a:pt x="0" y="1494"/>
                    </a:lnTo>
                    <a:lnTo>
                      <a:pt x="0" y="1494"/>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6" name="Group 5"/>
            <p:cNvGrpSpPr/>
            <p:nvPr/>
          </p:nvGrpSpPr>
          <p:grpSpPr>
            <a:xfrm>
              <a:off x="4355975" y="-27384"/>
              <a:ext cx="4680001" cy="2520000"/>
              <a:chOff x="1857375" y="2074863"/>
              <a:chExt cx="5429250" cy="2781300"/>
            </a:xfrm>
          </p:grpSpPr>
          <p:sp>
            <p:nvSpPr>
              <p:cNvPr id="325" name="Rectangle 324"/>
              <p:cNvSpPr>
                <a:spLocks noChangeArrowheads="1"/>
              </p:cNvSpPr>
              <p:nvPr/>
            </p:nvSpPr>
            <p:spPr bwMode="auto">
              <a:xfrm>
                <a:off x="2209800" y="2170113"/>
                <a:ext cx="4943475" cy="24098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26" name="Rectangle 325"/>
              <p:cNvSpPr>
                <a:spLocks noChangeArrowheads="1"/>
              </p:cNvSpPr>
              <p:nvPr/>
            </p:nvSpPr>
            <p:spPr bwMode="auto">
              <a:xfrm>
                <a:off x="2209800" y="2170113"/>
                <a:ext cx="4943475" cy="2409825"/>
              </a:xfrm>
              <a:prstGeom prst="rect">
                <a:avLst/>
              </a:prstGeom>
              <a:noFill/>
              <a:ln w="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27" name="Line 8"/>
              <p:cNvSpPr>
                <a:spLocks noChangeShapeType="1"/>
              </p:cNvSpPr>
              <p:nvPr/>
            </p:nvSpPr>
            <p:spPr bwMode="auto">
              <a:xfrm>
                <a:off x="2209800" y="2170113"/>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28" name="Line 9"/>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29" name="Line 10"/>
              <p:cNvSpPr>
                <a:spLocks noChangeShapeType="1"/>
              </p:cNvSpPr>
              <p:nvPr/>
            </p:nvSpPr>
            <p:spPr bwMode="auto">
              <a:xfrm flipV="1">
                <a:off x="7153275" y="2170113"/>
                <a:ext cx="1588" cy="24098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30" name="Line 11"/>
              <p:cNvSpPr>
                <a:spLocks noChangeShapeType="1"/>
              </p:cNvSpPr>
              <p:nvPr/>
            </p:nvSpPr>
            <p:spPr bwMode="auto">
              <a:xfrm flipV="1">
                <a:off x="2209800" y="2170113"/>
                <a:ext cx="1588" cy="24098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31" name="Line 12"/>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32" name="Line 13"/>
              <p:cNvSpPr>
                <a:spLocks noChangeShapeType="1"/>
              </p:cNvSpPr>
              <p:nvPr/>
            </p:nvSpPr>
            <p:spPr bwMode="auto">
              <a:xfrm flipV="1">
                <a:off x="2209800" y="2170113"/>
                <a:ext cx="1588" cy="24098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33" name="Line 14"/>
              <p:cNvSpPr>
                <a:spLocks noChangeShapeType="1"/>
              </p:cNvSpPr>
              <p:nvPr/>
            </p:nvSpPr>
            <p:spPr bwMode="auto">
              <a:xfrm flipV="1">
                <a:off x="315277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34" name="Line 15"/>
              <p:cNvSpPr>
                <a:spLocks noChangeShapeType="1"/>
              </p:cNvSpPr>
              <p:nvPr/>
            </p:nvSpPr>
            <p:spPr bwMode="auto">
              <a:xfrm>
                <a:off x="315277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35" name="Rectangle 334"/>
              <p:cNvSpPr>
                <a:spLocks noChangeArrowheads="1"/>
              </p:cNvSpPr>
              <p:nvPr/>
            </p:nvSpPr>
            <p:spPr bwMode="auto">
              <a:xfrm>
                <a:off x="3048000" y="4608513"/>
                <a:ext cx="2952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36" name="Line 17"/>
              <p:cNvSpPr>
                <a:spLocks noChangeShapeType="1"/>
              </p:cNvSpPr>
              <p:nvPr/>
            </p:nvSpPr>
            <p:spPr bwMode="auto">
              <a:xfrm flipV="1">
                <a:off x="412432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37" name="Line 18"/>
              <p:cNvSpPr>
                <a:spLocks noChangeShapeType="1"/>
              </p:cNvSpPr>
              <p:nvPr/>
            </p:nvSpPr>
            <p:spPr bwMode="auto">
              <a:xfrm>
                <a:off x="412432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38" name="Rectangle 337"/>
              <p:cNvSpPr>
                <a:spLocks noChangeArrowheads="1"/>
              </p:cNvSpPr>
              <p:nvPr/>
            </p:nvSpPr>
            <p:spPr bwMode="auto">
              <a:xfrm>
                <a:off x="397192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39" name="Line 20"/>
              <p:cNvSpPr>
                <a:spLocks noChangeShapeType="1"/>
              </p:cNvSpPr>
              <p:nvPr/>
            </p:nvSpPr>
            <p:spPr bwMode="auto">
              <a:xfrm flipV="1">
                <a:off x="509587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40" name="Line 21"/>
              <p:cNvSpPr>
                <a:spLocks noChangeShapeType="1"/>
              </p:cNvSpPr>
              <p:nvPr/>
            </p:nvSpPr>
            <p:spPr bwMode="auto">
              <a:xfrm>
                <a:off x="509587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41" name="Rectangle 340"/>
              <p:cNvSpPr>
                <a:spLocks noChangeArrowheads="1"/>
              </p:cNvSpPr>
              <p:nvPr/>
            </p:nvSpPr>
            <p:spPr bwMode="auto">
              <a:xfrm>
                <a:off x="494347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42" name="Line 23"/>
              <p:cNvSpPr>
                <a:spLocks noChangeShapeType="1"/>
              </p:cNvSpPr>
              <p:nvPr/>
            </p:nvSpPr>
            <p:spPr bwMode="auto">
              <a:xfrm flipV="1">
                <a:off x="606742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43" name="Line 24"/>
              <p:cNvSpPr>
                <a:spLocks noChangeShapeType="1"/>
              </p:cNvSpPr>
              <p:nvPr/>
            </p:nvSpPr>
            <p:spPr bwMode="auto">
              <a:xfrm>
                <a:off x="606742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44" name="Rectangle 343"/>
              <p:cNvSpPr>
                <a:spLocks noChangeArrowheads="1"/>
              </p:cNvSpPr>
              <p:nvPr/>
            </p:nvSpPr>
            <p:spPr bwMode="auto">
              <a:xfrm>
                <a:off x="591502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200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45" name="Line 26"/>
              <p:cNvSpPr>
                <a:spLocks noChangeShapeType="1"/>
              </p:cNvSpPr>
              <p:nvPr/>
            </p:nvSpPr>
            <p:spPr bwMode="auto">
              <a:xfrm flipV="1">
                <a:off x="7029450"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46" name="Line 27"/>
              <p:cNvSpPr>
                <a:spLocks noChangeShapeType="1"/>
              </p:cNvSpPr>
              <p:nvPr/>
            </p:nvSpPr>
            <p:spPr bwMode="auto">
              <a:xfrm>
                <a:off x="7029450"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47" name="Rectangle 346"/>
              <p:cNvSpPr>
                <a:spLocks noChangeArrowheads="1"/>
              </p:cNvSpPr>
              <p:nvPr/>
            </p:nvSpPr>
            <p:spPr bwMode="auto">
              <a:xfrm>
                <a:off x="6877050"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250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48" name="Line 29"/>
              <p:cNvSpPr>
                <a:spLocks noChangeShapeType="1"/>
              </p:cNvSpPr>
              <p:nvPr/>
            </p:nvSpPr>
            <p:spPr bwMode="auto">
              <a:xfrm>
                <a:off x="2209800" y="45799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49" name="Line 30"/>
              <p:cNvSpPr>
                <a:spLocks noChangeShapeType="1"/>
              </p:cNvSpPr>
              <p:nvPr/>
            </p:nvSpPr>
            <p:spPr bwMode="auto">
              <a:xfrm flipH="1">
                <a:off x="7096125" y="45799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50" name="Rectangle 349"/>
              <p:cNvSpPr>
                <a:spLocks noChangeArrowheads="1"/>
              </p:cNvSpPr>
              <p:nvPr/>
            </p:nvSpPr>
            <p:spPr bwMode="auto">
              <a:xfrm>
                <a:off x="2066925" y="4475163"/>
                <a:ext cx="190500"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51" name="Line 32"/>
              <p:cNvSpPr>
                <a:spLocks noChangeShapeType="1"/>
              </p:cNvSpPr>
              <p:nvPr/>
            </p:nvSpPr>
            <p:spPr bwMode="auto">
              <a:xfrm>
                <a:off x="2209800" y="37798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52" name="Line 33"/>
              <p:cNvSpPr>
                <a:spLocks noChangeShapeType="1"/>
              </p:cNvSpPr>
              <p:nvPr/>
            </p:nvSpPr>
            <p:spPr bwMode="auto">
              <a:xfrm flipH="1">
                <a:off x="7096125" y="37798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53" name="Rectangle 352"/>
              <p:cNvSpPr>
                <a:spLocks noChangeArrowheads="1"/>
              </p:cNvSpPr>
              <p:nvPr/>
            </p:nvSpPr>
            <p:spPr bwMode="auto">
              <a:xfrm>
                <a:off x="1962150" y="3675063"/>
                <a:ext cx="2952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54" name="Line 35"/>
              <p:cNvSpPr>
                <a:spLocks noChangeShapeType="1"/>
              </p:cNvSpPr>
              <p:nvPr/>
            </p:nvSpPr>
            <p:spPr bwMode="auto">
              <a:xfrm>
                <a:off x="2209800" y="29797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55" name="Line 36"/>
              <p:cNvSpPr>
                <a:spLocks noChangeShapeType="1"/>
              </p:cNvSpPr>
              <p:nvPr/>
            </p:nvSpPr>
            <p:spPr bwMode="auto">
              <a:xfrm flipH="1">
                <a:off x="7096125" y="29797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56" name="Rectangle 355"/>
              <p:cNvSpPr>
                <a:spLocks noChangeArrowheads="1"/>
              </p:cNvSpPr>
              <p:nvPr/>
            </p:nvSpPr>
            <p:spPr bwMode="auto">
              <a:xfrm>
                <a:off x="1857375" y="287496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57" name="Line 38"/>
              <p:cNvSpPr>
                <a:spLocks noChangeShapeType="1"/>
              </p:cNvSpPr>
              <p:nvPr/>
            </p:nvSpPr>
            <p:spPr bwMode="auto">
              <a:xfrm>
                <a:off x="2209800" y="21796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58" name="Line 39"/>
              <p:cNvSpPr>
                <a:spLocks noChangeShapeType="1"/>
              </p:cNvSpPr>
              <p:nvPr/>
            </p:nvSpPr>
            <p:spPr bwMode="auto">
              <a:xfrm flipH="1">
                <a:off x="7096125" y="21796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59" name="Rectangle 358"/>
              <p:cNvSpPr>
                <a:spLocks noChangeArrowheads="1"/>
              </p:cNvSpPr>
              <p:nvPr/>
            </p:nvSpPr>
            <p:spPr bwMode="auto">
              <a:xfrm>
                <a:off x="1857375" y="207486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60" name="Line 41"/>
              <p:cNvSpPr>
                <a:spLocks noChangeShapeType="1"/>
              </p:cNvSpPr>
              <p:nvPr/>
            </p:nvSpPr>
            <p:spPr bwMode="auto">
              <a:xfrm>
                <a:off x="2209800" y="2170113"/>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61" name="Line 42"/>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62" name="Line 43"/>
              <p:cNvSpPr>
                <a:spLocks noChangeShapeType="1"/>
              </p:cNvSpPr>
              <p:nvPr/>
            </p:nvSpPr>
            <p:spPr bwMode="auto">
              <a:xfrm flipV="1">
                <a:off x="7153275" y="2170113"/>
                <a:ext cx="1588" cy="24098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63" name="Line 44"/>
              <p:cNvSpPr>
                <a:spLocks noChangeShapeType="1"/>
              </p:cNvSpPr>
              <p:nvPr/>
            </p:nvSpPr>
            <p:spPr bwMode="auto">
              <a:xfrm flipV="1">
                <a:off x="2209800" y="2170113"/>
                <a:ext cx="1588" cy="24098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64" name="Freeform 363"/>
              <p:cNvSpPr>
                <a:spLocks/>
              </p:cNvSpPr>
              <p:nvPr/>
            </p:nvSpPr>
            <p:spPr bwMode="auto">
              <a:xfrm>
                <a:off x="2209800" y="2208213"/>
                <a:ext cx="4943475" cy="2371725"/>
              </a:xfrm>
              <a:custGeom>
                <a:avLst/>
                <a:gdLst/>
                <a:ahLst/>
                <a:cxnLst>
                  <a:cxn ang="0">
                    <a:pos x="84" y="1494"/>
                  </a:cxn>
                  <a:cxn ang="0">
                    <a:pos x="192" y="1392"/>
                  </a:cxn>
                  <a:cxn ang="0">
                    <a:pos x="300" y="1494"/>
                  </a:cxn>
                  <a:cxn ang="0">
                    <a:pos x="414" y="1440"/>
                  </a:cxn>
                  <a:cxn ang="0">
                    <a:pos x="522" y="1482"/>
                  </a:cxn>
                  <a:cxn ang="0">
                    <a:pos x="630" y="1482"/>
                  </a:cxn>
                  <a:cxn ang="0">
                    <a:pos x="744" y="1470"/>
                  </a:cxn>
                  <a:cxn ang="0">
                    <a:pos x="852" y="1458"/>
                  </a:cxn>
                  <a:cxn ang="0">
                    <a:pos x="960" y="1494"/>
                  </a:cxn>
                  <a:cxn ang="0">
                    <a:pos x="1074" y="1482"/>
                  </a:cxn>
                  <a:cxn ang="0">
                    <a:pos x="1182" y="1470"/>
                  </a:cxn>
                  <a:cxn ang="0">
                    <a:pos x="1290" y="1494"/>
                  </a:cxn>
                  <a:cxn ang="0">
                    <a:pos x="1404" y="1470"/>
                  </a:cxn>
                  <a:cxn ang="0">
                    <a:pos x="1512" y="1452"/>
                  </a:cxn>
                  <a:cxn ang="0">
                    <a:pos x="1620" y="1482"/>
                  </a:cxn>
                  <a:cxn ang="0">
                    <a:pos x="1734" y="1494"/>
                  </a:cxn>
                  <a:cxn ang="0">
                    <a:pos x="1842" y="1494"/>
                  </a:cxn>
                  <a:cxn ang="0">
                    <a:pos x="1950" y="1482"/>
                  </a:cxn>
                  <a:cxn ang="0">
                    <a:pos x="2058" y="1482"/>
                  </a:cxn>
                  <a:cxn ang="0">
                    <a:pos x="2172" y="1452"/>
                  </a:cxn>
                  <a:cxn ang="0">
                    <a:pos x="2280" y="1452"/>
                  </a:cxn>
                  <a:cxn ang="0">
                    <a:pos x="2388" y="1494"/>
                  </a:cxn>
                  <a:cxn ang="0">
                    <a:pos x="2502" y="1482"/>
                  </a:cxn>
                  <a:cxn ang="0">
                    <a:pos x="2610" y="1482"/>
                  </a:cxn>
                  <a:cxn ang="0">
                    <a:pos x="2718" y="1422"/>
                  </a:cxn>
                  <a:cxn ang="0">
                    <a:pos x="2832" y="1494"/>
                  </a:cxn>
                  <a:cxn ang="0">
                    <a:pos x="2940" y="1482"/>
                  </a:cxn>
                  <a:cxn ang="0">
                    <a:pos x="3048" y="1410"/>
                  </a:cxn>
                  <a:cxn ang="0">
                    <a:pos x="3072" y="1494"/>
                  </a:cxn>
                  <a:cxn ang="0">
                    <a:pos x="2964" y="1494"/>
                  </a:cxn>
                  <a:cxn ang="0">
                    <a:pos x="2856" y="1494"/>
                  </a:cxn>
                  <a:cxn ang="0">
                    <a:pos x="2742" y="1494"/>
                  </a:cxn>
                  <a:cxn ang="0">
                    <a:pos x="2634" y="1494"/>
                  </a:cxn>
                  <a:cxn ang="0">
                    <a:pos x="2526" y="1494"/>
                  </a:cxn>
                  <a:cxn ang="0">
                    <a:pos x="2412" y="1494"/>
                  </a:cxn>
                  <a:cxn ang="0">
                    <a:pos x="2304" y="1494"/>
                  </a:cxn>
                  <a:cxn ang="0">
                    <a:pos x="2196" y="1494"/>
                  </a:cxn>
                  <a:cxn ang="0">
                    <a:pos x="2088" y="1494"/>
                  </a:cxn>
                  <a:cxn ang="0">
                    <a:pos x="1974" y="1494"/>
                  </a:cxn>
                  <a:cxn ang="0">
                    <a:pos x="1866" y="1494"/>
                  </a:cxn>
                  <a:cxn ang="0">
                    <a:pos x="1758" y="1494"/>
                  </a:cxn>
                  <a:cxn ang="0">
                    <a:pos x="1644" y="1494"/>
                  </a:cxn>
                  <a:cxn ang="0">
                    <a:pos x="1536" y="1494"/>
                  </a:cxn>
                  <a:cxn ang="0">
                    <a:pos x="1428" y="1494"/>
                  </a:cxn>
                  <a:cxn ang="0">
                    <a:pos x="1314" y="1494"/>
                  </a:cxn>
                  <a:cxn ang="0">
                    <a:pos x="1206" y="1494"/>
                  </a:cxn>
                  <a:cxn ang="0">
                    <a:pos x="1098" y="1494"/>
                  </a:cxn>
                  <a:cxn ang="0">
                    <a:pos x="984" y="1494"/>
                  </a:cxn>
                  <a:cxn ang="0">
                    <a:pos x="876" y="1494"/>
                  </a:cxn>
                  <a:cxn ang="0">
                    <a:pos x="768" y="1494"/>
                  </a:cxn>
                  <a:cxn ang="0">
                    <a:pos x="654" y="1494"/>
                  </a:cxn>
                  <a:cxn ang="0">
                    <a:pos x="546" y="1494"/>
                  </a:cxn>
                  <a:cxn ang="0">
                    <a:pos x="438" y="1494"/>
                  </a:cxn>
                  <a:cxn ang="0">
                    <a:pos x="324" y="1494"/>
                  </a:cxn>
                  <a:cxn ang="0">
                    <a:pos x="216" y="1494"/>
                  </a:cxn>
                  <a:cxn ang="0">
                    <a:pos x="108" y="1494"/>
                  </a:cxn>
                  <a:cxn ang="0">
                    <a:pos x="0" y="1494"/>
                  </a:cxn>
                </a:cxnLst>
                <a:rect l="0" t="0" r="r" b="b"/>
                <a:pathLst>
                  <a:path w="3114" h="1494">
                    <a:moveTo>
                      <a:pt x="0" y="1494"/>
                    </a:moveTo>
                    <a:lnTo>
                      <a:pt x="0" y="0"/>
                    </a:lnTo>
                    <a:lnTo>
                      <a:pt x="12" y="1428"/>
                    </a:lnTo>
                    <a:lnTo>
                      <a:pt x="24" y="1362"/>
                    </a:lnTo>
                    <a:lnTo>
                      <a:pt x="36" y="1470"/>
                    </a:lnTo>
                    <a:lnTo>
                      <a:pt x="48" y="1398"/>
                    </a:lnTo>
                    <a:lnTo>
                      <a:pt x="60" y="1428"/>
                    </a:lnTo>
                    <a:lnTo>
                      <a:pt x="72" y="1452"/>
                    </a:lnTo>
                    <a:lnTo>
                      <a:pt x="84" y="1494"/>
                    </a:lnTo>
                    <a:lnTo>
                      <a:pt x="96" y="1410"/>
                    </a:lnTo>
                    <a:lnTo>
                      <a:pt x="108" y="1458"/>
                    </a:lnTo>
                    <a:lnTo>
                      <a:pt x="120" y="1440"/>
                    </a:lnTo>
                    <a:lnTo>
                      <a:pt x="132" y="1452"/>
                    </a:lnTo>
                    <a:lnTo>
                      <a:pt x="144" y="1482"/>
                    </a:lnTo>
                    <a:lnTo>
                      <a:pt x="156" y="1458"/>
                    </a:lnTo>
                    <a:lnTo>
                      <a:pt x="168" y="1494"/>
                    </a:lnTo>
                    <a:lnTo>
                      <a:pt x="180" y="1494"/>
                    </a:lnTo>
                    <a:lnTo>
                      <a:pt x="192" y="1392"/>
                    </a:lnTo>
                    <a:lnTo>
                      <a:pt x="204" y="1470"/>
                    </a:lnTo>
                    <a:lnTo>
                      <a:pt x="216" y="1452"/>
                    </a:lnTo>
                    <a:lnTo>
                      <a:pt x="228" y="1482"/>
                    </a:lnTo>
                    <a:lnTo>
                      <a:pt x="240" y="1470"/>
                    </a:lnTo>
                    <a:lnTo>
                      <a:pt x="252" y="1482"/>
                    </a:lnTo>
                    <a:lnTo>
                      <a:pt x="264" y="1452"/>
                    </a:lnTo>
                    <a:lnTo>
                      <a:pt x="276" y="1482"/>
                    </a:lnTo>
                    <a:lnTo>
                      <a:pt x="288" y="1458"/>
                    </a:lnTo>
                    <a:lnTo>
                      <a:pt x="300" y="1494"/>
                    </a:lnTo>
                    <a:lnTo>
                      <a:pt x="312" y="1470"/>
                    </a:lnTo>
                    <a:lnTo>
                      <a:pt x="324" y="1482"/>
                    </a:lnTo>
                    <a:lnTo>
                      <a:pt x="336" y="1494"/>
                    </a:lnTo>
                    <a:lnTo>
                      <a:pt x="354" y="1494"/>
                    </a:lnTo>
                    <a:lnTo>
                      <a:pt x="366" y="1482"/>
                    </a:lnTo>
                    <a:lnTo>
                      <a:pt x="378" y="1494"/>
                    </a:lnTo>
                    <a:lnTo>
                      <a:pt x="390" y="1308"/>
                    </a:lnTo>
                    <a:lnTo>
                      <a:pt x="402" y="1470"/>
                    </a:lnTo>
                    <a:lnTo>
                      <a:pt x="414" y="1440"/>
                    </a:lnTo>
                    <a:lnTo>
                      <a:pt x="426" y="1470"/>
                    </a:lnTo>
                    <a:lnTo>
                      <a:pt x="438" y="1470"/>
                    </a:lnTo>
                    <a:lnTo>
                      <a:pt x="450" y="1440"/>
                    </a:lnTo>
                    <a:lnTo>
                      <a:pt x="462" y="1494"/>
                    </a:lnTo>
                    <a:lnTo>
                      <a:pt x="474" y="1470"/>
                    </a:lnTo>
                    <a:lnTo>
                      <a:pt x="486" y="1452"/>
                    </a:lnTo>
                    <a:lnTo>
                      <a:pt x="498" y="1482"/>
                    </a:lnTo>
                    <a:lnTo>
                      <a:pt x="510" y="1482"/>
                    </a:lnTo>
                    <a:lnTo>
                      <a:pt x="522" y="1482"/>
                    </a:lnTo>
                    <a:lnTo>
                      <a:pt x="534" y="1482"/>
                    </a:lnTo>
                    <a:lnTo>
                      <a:pt x="546" y="1458"/>
                    </a:lnTo>
                    <a:lnTo>
                      <a:pt x="558" y="1470"/>
                    </a:lnTo>
                    <a:lnTo>
                      <a:pt x="570" y="1494"/>
                    </a:lnTo>
                    <a:lnTo>
                      <a:pt x="582" y="1470"/>
                    </a:lnTo>
                    <a:lnTo>
                      <a:pt x="594" y="1458"/>
                    </a:lnTo>
                    <a:lnTo>
                      <a:pt x="606" y="1470"/>
                    </a:lnTo>
                    <a:lnTo>
                      <a:pt x="618" y="1494"/>
                    </a:lnTo>
                    <a:lnTo>
                      <a:pt x="630" y="1482"/>
                    </a:lnTo>
                    <a:lnTo>
                      <a:pt x="642" y="1482"/>
                    </a:lnTo>
                    <a:lnTo>
                      <a:pt x="654" y="1482"/>
                    </a:lnTo>
                    <a:lnTo>
                      <a:pt x="666" y="1494"/>
                    </a:lnTo>
                    <a:lnTo>
                      <a:pt x="678" y="1458"/>
                    </a:lnTo>
                    <a:lnTo>
                      <a:pt x="696" y="1470"/>
                    </a:lnTo>
                    <a:lnTo>
                      <a:pt x="708" y="1482"/>
                    </a:lnTo>
                    <a:lnTo>
                      <a:pt x="720" y="1470"/>
                    </a:lnTo>
                    <a:lnTo>
                      <a:pt x="732" y="1458"/>
                    </a:lnTo>
                    <a:lnTo>
                      <a:pt x="744" y="1470"/>
                    </a:lnTo>
                    <a:lnTo>
                      <a:pt x="756" y="1482"/>
                    </a:lnTo>
                    <a:lnTo>
                      <a:pt x="768" y="1482"/>
                    </a:lnTo>
                    <a:lnTo>
                      <a:pt x="780" y="1422"/>
                    </a:lnTo>
                    <a:lnTo>
                      <a:pt x="792" y="1470"/>
                    </a:lnTo>
                    <a:lnTo>
                      <a:pt x="804" y="1452"/>
                    </a:lnTo>
                    <a:lnTo>
                      <a:pt x="816" y="1494"/>
                    </a:lnTo>
                    <a:lnTo>
                      <a:pt x="828" y="1440"/>
                    </a:lnTo>
                    <a:lnTo>
                      <a:pt x="840" y="1494"/>
                    </a:lnTo>
                    <a:lnTo>
                      <a:pt x="852" y="1458"/>
                    </a:lnTo>
                    <a:lnTo>
                      <a:pt x="864" y="1482"/>
                    </a:lnTo>
                    <a:lnTo>
                      <a:pt x="876" y="1458"/>
                    </a:lnTo>
                    <a:lnTo>
                      <a:pt x="888" y="1494"/>
                    </a:lnTo>
                    <a:lnTo>
                      <a:pt x="900" y="1458"/>
                    </a:lnTo>
                    <a:lnTo>
                      <a:pt x="912" y="1458"/>
                    </a:lnTo>
                    <a:lnTo>
                      <a:pt x="924" y="1470"/>
                    </a:lnTo>
                    <a:lnTo>
                      <a:pt x="936" y="1470"/>
                    </a:lnTo>
                    <a:lnTo>
                      <a:pt x="948" y="1470"/>
                    </a:lnTo>
                    <a:lnTo>
                      <a:pt x="960" y="1494"/>
                    </a:lnTo>
                    <a:lnTo>
                      <a:pt x="972" y="1494"/>
                    </a:lnTo>
                    <a:lnTo>
                      <a:pt x="984" y="1482"/>
                    </a:lnTo>
                    <a:lnTo>
                      <a:pt x="996" y="1470"/>
                    </a:lnTo>
                    <a:lnTo>
                      <a:pt x="1008" y="1482"/>
                    </a:lnTo>
                    <a:lnTo>
                      <a:pt x="1020" y="1494"/>
                    </a:lnTo>
                    <a:lnTo>
                      <a:pt x="1038" y="1482"/>
                    </a:lnTo>
                    <a:lnTo>
                      <a:pt x="1050" y="1452"/>
                    </a:lnTo>
                    <a:lnTo>
                      <a:pt x="1062" y="1458"/>
                    </a:lnTo>
                    <a:lnTo>
                      <a:pt x="1074" y="1482"/>
                    </a:lnTo>
                    <a:lnTo>
                      <a:pt x="1086" y="1470"/>
                    </a:lnTo>
                    <a:lnTo>
                      <a:pt x="1098" y="1452"/>
                    </a:lnTo>
                    <a:lnTo>
                      <a:pt x="1110" y="1470"/>
                    </a:lnTo>
                    <a:lnTo>
                      <a:pt x="1122" y="1482"/>
                    </a:lnTo>
                    <a:lnTo>
                      <a:pt x="1134" y="1458"/>
                    </a:lnTo>
                    <a:lnTo>
                      <a:pt x="1146" y="1452"/>
                    </a:lnTo>
                    <a:lnTo>
                      <a:pt x="1158" y="1482"/>
                    </a:lnTo>
                    <a:lnTo>
                      <a:pt x="1170" y="1470"/>
                    </a:lnTo>
                    <a:lnTo>
                      <a:pt x="1182" y="1470"/>
                    </a:lnTo>
                    <a:lnTo>
                      <a:pt x="1194" y="1494"/>
                    </a:lnTo>
                    <a:lnTo>
                      <a:pt x="1206" y="1482"/>
                    </a:lnTo>
                    <a:lnTo>
                      <a:pt x="1218" y="1482"/>
                    </a:lnTo>
                    <a:lnTo>
                      <a:pt x="1230" y="1470"/>
                    </a:lnTo>
                    <a:lnTo>
                      <a:pt x="1242" y="1458"/>
                    </a:lnTo>
                    <a:lnTo>
                      <a:pt x="1254" y="1470"/>
                    </a:lnTo>
                    <a:lnTo>
                      <a:pt x="1266" y="1470"/>
                    </a:lnTo>
                    <a:lnTo>
                      <a:pt x="1278" y="1470"/>
                    </a:lnTo>
                    <a:lnTo>
                      <a:pt x="1290" y="1494"/>
                    </a:lnTo>
                    <a:lnTo>
                      <a:pt x="1302" y="1452"/>
                    </a:lnTo>
                    <a:lnTo>
                      <a:pt x="1314" y="1482"/>
                    </a:lnTo>
                    <a:lnTo>
                      <a:pt x="1326" y="1452"/>
                    </a:lnTo>
                    <a:lnTo>
                      <a:pt x="1338" y="1494"/>
                    </a:lnTo>
                    <a:lnTo>
                      <a:pt x="1350" y="1440"/>
                    </a:lnTo>
                    <a:lnTo>
                      <a:pt x="1362" y="1482"/>
                    </a:lnTo>
                    <a:lnTo>
                      <a:pt x="1374" y="1470"/>
                    </a:lnTo>
                    <a:lnTo>
                      <a:pt x="1392" y="1482"/>
                    </a:lnTo>
                    <a:lnTo>
                      <a:pt x="1404" y="1470"/>
                    </a:lnTo>
                    <a:lnTo>
                      <a:pt x="1416" y="1494"/>
                    </a:lnTo>
                    <a:lnTo>
                      <a:pt x="1428" y="1470"/>
                    </a:lnTo>
                    <a:lnTo>
                      <a:pt x="1440" y="1494"/>
                    </a:lnTo>
                    <a:lnTo>
                      <a:pt x="1452" y="1452"/>
                    </a:lnTo>
                    <a:lnTo>
                      <a:pt x="1464" y="1494"/>
                    </a:lnTo>
                    <a:lnTo>
                      <a:pt x="1476" y="1494"/>
                    </a:lnTo>
                    <a:lnTo>
                      <a:pt x="1488" y="1458"/>
                    </a:lnTo>
                    <a:lnTo>
                      <a:pt x="1500" y="1470"/>
                    </a:lnTo>
                    <a:lnTo>
                      <a:pt x="1512" y="1452"/>
                    </a:lnTo>
                    <a:lnTo>
                      <a:pt x="1524" y="1470"/>
                    </a:lnTo>
                    <a:lnTo>
                      <a:pt x="1536" y="1470"/>
                    </a:lnTo>
                    <a:lnTo>
                      <a:pt x="1548" y="1398"/>
                    </a:lnTo>
                    <a:lnTo>
                      <a:pt x="1560" y="1380"/>
                    </a:lnTo>
                    <a:lnTo>
                      <a:pt x="1572" y="1482"/>
                    </a:lnTo>
                    <a:lnTo>
                      <a:pt x="1584" y="1458"/>
                    </a:lnTo>
                    <a:lnTo>
                      <a:pt x="1596" y="1482"/>
                    </a:lnTo>
                    <a:lnTo>
                      <a:pt x="1608" y="1422"/>
                    </a:lnTo>
                    <a:lnTo>
                      <a:pt x="1620" y="1482"/>
                    </a:lnTo>
                    <a:lnTo>
                      <a:pt x="1632" y="1494"/>
                    </a:lnTo>
                    <a:lnTo>
                      <a:pt x="1644" y="1494"/>
                    </a:lnTo>
                    <a:lnTo>
                      <a:pt x="1656" y="1470"/>
                    </a:lnTo>
                    <a:lnTo>
                      <a:pt x="1668" y="1470"/>
                    </a:lnTo>
                    <a:lnTo>
                      <a:pt x="1680" y="1482"/>
                    </a:lnTo>
                    <a:lnTo>
                      <a:pt x="1692" y="1494"/>
                    </a:lnTo>
                    <a:lnTo>
                      <a:pt x="1704" y="1494"/>
                    </a:lnTo>
                    <a:lnTo>
                      <a:pt x="1716" y="1452"/>
                    </a:lnTo>
                    <a:lnTo>
                      <a:pt x="1734" y="1494"/>
                    </a:lnTo>
                    <a:lnTo>
                      <a:pt x="1746" y="1494"/>
                    </a:lnTo>
                    <a:lnTo>
                      <a:pt x="1758" y="1452"/>
                    </a:lnTo>
                    <a:lnTo>
                      <a:pt x="1770" y="1482"/>
                    </a:lnTo>
                    <a:lnTo>
                      <a:pt x="1782" y="1494"/>
                    </a:lnTo>
                    <a:lnTo>
                      <a:pt x="1794" y="1482"/>
                    </a:lnTo>
                    <a:lnTo>
                      <a:pt x="1806" y="1452"/>
                    </a:lnTo>
                    <a:lnTo>
                      <a:pt x="1818" y="1470"/>
                    </a:lnTo>
                    <a:lnTo>
                      <a:pt x="1830" y="1482"/>
                    </a:lnTo>
                    <a:lnTo>
                      <a:pt x="1842" y="1494"/>
                    </a:lnTo>
                    <a:lnTo>
                      <a:pt x="1854" y="1494"/>
                    </a:lnTo>
                    <a:lnTo>
                      <a:pt x="1866" y="1482"/>
                    </a:lnTo>
                    <a:lnTo>
                      <a:pt x="1878" y="1470"/>
                    </a:lnTo>
                    <a:lnTo>
                      <a:pt x="1890" y="1470"/>
                    </a:lnTo>
                    <a:lnTo>
                      <a:pt x="1902" y="1482"/>
                    </a:lnTo>
                    <a:lnTo>
                      <a:pt x="1914" y="1470"/>
                    </a:lnTo>
                    <a:lnTo>
                      <a:pt x="1926" y="1482"/>
                    </a:lnTo>
                    <a:lnTo>
                      <a:pt x="1938" y="1470"/>
                    </a:lnTo>
                    <a:lnTo>
                      <a:pt x="1950" y="1482"/>
                    </a:lnTo>
                    <a:lnTo>
                      <a:pt x="1962" y="1452"/>
                    </a:lnTo>
                    <a:lnTo>
                      <a:pt x="1974" y="1470"/>
                    </a:lnTo>
                    <a:lnTo>
                      <a:pt x="1986" y="1482"/>
                    </a:lnTo>
                    <a:lnTo>
                      <a:pt x="1998" y="1470"/>
                    </a:lnTo>
                    <a:lnTo>
                      <a:pt x="2010" y="1458"/>
                    </a:lnTo>
                    <a:lnTo>
                      <a:pt x="2022" y="1470"/>
                    </a:lnTo>
                    <a:lnTo>
                      <a:pt x="2034" y="1482"/>
                    </a:lnTo>
                    <a:lnTo>
                      <a:pt x="2046" y="1494"/>
                    </a:lnTo>
                    <a:lnTo>
                      <a:pt x="2058" y="1482"/>
                    </a:lnTo>
                    <a:lnTo>
                      <a:pt x="2076" y="1494"/>
                    </a:lnTo>
                    <a:lnTo>
                      <a:pt x="2088" y="1458"/>
                    </a:lnTo>
                    <a:lnTo>
                      <a:pt x="2100" y="1470"/>
                    </a:lnTo>
                    <a:lnTo>
                      <a:pt x="2112" y="1482"/>
                    </a:lnTo>
                    <a:lnTo>
                      <a:pt x="2124" y="1470"/>
                    </a:lnTo>
                    <a:lnTo>
                      <a:pt x="2136" y="1422"/>
                    </a:lnTo>
                    <a:lnTo>
                      <a:pt x="2148" y="1482"/>
                    </a:lnTo>
                    <a:lnTo>
                      <a:pt x="2160" y="1494"/>
                    </a:lnTo>
                    <a:lnTo>
                      <a:pt x="2172" y="1452"/>
                    </a:lnTo>
                    <a:lnTo>
                      <a:pt x="2184" y="1482"/>
                    </a:lnTo>
                    <a:lnTo>
                      <a:pt x="2196" y="1482"/>
                    </a:lnTo>
                    <a:lnTo>
                      <a:pt x="2208" y="1470"/>
                    </a:lnTo>
                    <a:lnTo>
                      <a:pt x="2220" y="1440"/>
                    </a:lnTo>
                    <a:lnTo>
                      <a:pt x="2232" y="1440"/>
                    </a:lnTo>
                    <a:lnTo>
                      <a:pt x="2244" y="1470"/>
                    </a:lnTo>
                    <a:lnTo>
                      <a:pt x="2256" y="1470"/>
                    </a:lnTo>
                    <a:lnTo>
                      <a:pt x="2268" y="1470"/>
                    </a:lnTo>
                    <a:lnTo>
                      <a:pt x="2280" y="1452"/>
                    </a:lnTo>
                    <a:lnTo>
                      <a:pt x="2292" y="1482"/>
                    </a:lnTo>
                    <a:lnTo>
                      <a:pt x="2304" y="1452"/>
                    </a:lnTo>
                    <a:lnTo>
                      <a:pt x="2316" y="1440"/>
                    </a:lnTo>
                    <a:lnTo>
                      <a:pt x="2328" y="1332"/>
                    </a:lnTo>
                    <a:lnTo>
                      <a:pt x="2340" y="1452"/>
                    </a:lnTo>
                    <a:lnTo>
                      <a:pt x="2352" y="1458"/>
                    </a:lnTo>
                    <a:lnTo>
                      <a:pt x="2364" y="1470"/>
                    </a:lnTo>
                    <a:lnTo>
                      <a:pt x="2376" y="1482"/>
                    </a:lnTo>
                    <a:lnTo>
                      <a:pt x="2388" y="1494"/>
                    </a:lnTo>
                    <a:lnTo>
                      <a:pt x="2400" y="1482"/>
                    </a:lnTo>
                    <a:lnTo>
                      <a:pt x="2412" y="1494"/>
                    </a:lnTo>
                    <a:lnTo>
                      <a:pt x="2430" y="1470"/>
                    </a:lnTo>
                    <a:lnTo>
                      <a:pt x="2442" y="1482"/>
                    </a:lnTo>
                    <a:lnTo>
                      <a:pt x="2454" y="1494"/>
                    </a:lnTo>
                    <a:lnTo>
                      <a:pt x="2466" y="1458"/>
                    </a:lnTo>
                    <a:lnTo>
                      <a:pt x="2478" y="1494"/>
                    </a:lnTo>
                    <a:lnTo>
                      <a:pt x="2490" y="1494"/>
                    </a:lnTo>
                    <a:lnTo>
                      <a:pt x="2502" y="1482"/>
                    </a:lnTo>
                    <a:lnTo>
                      <a:pt x="2514" y="1470"/>
                    </a:lnTo>
                    <a:lnTo>
                      <a:pt x="2526" y="1458"/>
                    </a:lnTo>
                    <a:lnTo>
                      <a:pt x="2538" y="1482"/>
                    </a:lnTo>
                    <a:lnTo>
                      <a:pt x="2550" y="1494"/>
                    </a:lnTo>
                    <a:lnTo>
                      <a:pt x="2562" y="1458"/>
                    </a:lnTo>
                    <a:lnTo>
                      <a:pt x="2574" y="1482"/>
                    </a:lnTo>
                    <a:lnTo>
                      <a:pt x="2586" y="1482"/>
                    </a:lnTo>
                    <a:lnTo>
                      <a:pt x="2598" y="1470"/>
                    </a:lnTo>
                    <a:lnTo>
                      <a:pt x="2610" y="1482"/>
                    </a:lnTo>
                    <a:lnTo>
                      <a:pt x="2622" y="1470"/>
                    </a:lnTo>
                    <a:lnTo>
                      <a:pt x="2634" y="1482"/>
                    </a:lnTo>
                    <a:lnTo>
                      <a:pt x="2646" y="1458"/>
                    </a:lnTo>
                    <a:lnTo>
                      <a:pt x="2658" y="1482"/>
                    </a:lnTo>
                    <a:lnTo>
                      <a:pt x="2670" y="1422"/>
                    </a:lnTo>
                    <a:lnTo>
                      <a:pt x="2682" y="1482"/>
                    </a:lnTo>
                    <a:lnTo>
                      <a:pt x="2694" y="1452"/>
                    </a:lnTo>
                    <a:lnTo>
                      <a:pt x="2706" y="1440"/>
                    </a:lnTo>
                    <a:lnTo>
                      <a:pt x="2718" y="1422"/>
                    </a:lnTo>
                    <a:lnTo>
                      <a:pt x="2730" y="1482"/>
                    </a:lnTo>
                    <a:lnTo>
                      <a:pt x="2742" y="1470"/>
                    </a:lnTo>
                    <a:lnTo>
                      <a:pt x="2754" y="1494"/>
                    </a:lnTo>
                    <a:lnTo>
                      <a:pt x="2772" y="1494"/>
                    </a:lnTo>
                    <a:lnTo>
                      <a:pt x="2784" y="1482"/>
                    </a:lnTo>
                    <a:lnTo>
                      <a:pt x="2796" y="1452"/>
                    </a:lnTo>
                    <a:lnTo>
                      <a:pt x="2808" y="1470"/>
                    </a:lnTo>
                    <a:lnTo>
                      <a:pt x="2820" y="1470"/>
                    </a:lnTo>
                    <a:lnTo>
                      <a:pt x="2832" y="1494"/>
                    </a:lnTo>
                    <a:lnTo>
                      <a:pt x="2844" y="1470"/>
                    </a:lnTo>
                    <a:lnTo>
                      <a:pt x="2856" y="1482"/>
                    </a:lnTo>
                    <a:lnTo>
                      <a:pt x="2868" y="1470"/>
                    </a:lnTo>
                    <a:lnTo>
                      <a:pt x="2880" y="1482"/>
                    </a:lnTo>
                    <a:lnTo>
                      <a:pt x="2892" y="1482"/>
                    </a:lnTo>
                    <a:lnTo>
                      <a:pt x="2904" y="1428"/>
                    </a:lnTo>
                    <a:lnTo>
                      <a:pt x="2916" y="1452"/>
                    </a:lnTo>
                    <a:lnTo>
                      <a:pt x="2928" y="1494"/>
                    </a:lnTo>
                    <a:lnTo>
                      <a:pt x="2940" y="1482"/>
                    </a:lnTo>
                    <a:lnTo>
                      <a:pt x="2952" y="1482"/>
                    </a:lnTo>
                    <a:lnTo>
                      <a:pt x="2964" y="1452"/>
                    </a:lnTo>
                    <a:lnTo>
                      <a:pt x="2976" y="1494"/>
                    </a:lnTo>
                    <a:lnTo>
                      <a:pt x="2988" y="1398"/>
                    </a:lnTo>
                    <a:lnTo>
                      <a:pt x="3000" y="1470"/>
                    </a:lnTo>
                    <a:lnTo>
                      <a:pt x="3012" y="1428"/>
                    </a:lnTo>
                    <a:lnTo>
                      <a:pt x="3024" y="1494"/>
                    </a:lnTo>
                    <a:lnTo>
                      <a:pt x="3036" y="1470"/>
                    </a:lnTo>
                    <a:lnTo>
                      <a:pt x="3048" y="1410"/>
                    </a:lnTo>
                    <a:lnTo>
                      <a:pt x="3060" y="1410"/>
                    </a:lnTo>
                    <a:lnTo>
                      <a:pt x="3072" y="1482"/>
                    </a:lnTo>
                    <a:lnTo>
                      <a:pt x="3084" y="1440"/>
                    </a:lnTo>
                    <a:lnTo>
                      <a:pt x="3096" y="1302"/>
                    </a:lnTo>
                    <a:lnTo>
                      <a:pt x="3114" y="816"/>
                    </a:lnTo>
                    <a:lnTo>
                      <a:pt x="3114" y="1494"/>
                    </a:lnTo>
                    <a:lnTo>
                      <a:pt x="3096" y="1494"/>
                    </a:lnTo>
                    <a:lnTo>
                      <a:pt x="3084" y="1494"/>
                    </a:lnTo>
                    <a:lnTo>
                      <a:pt x="3072" y="1494"/>
                    </a:lnTo>
                    <a:lnTo>
                      <a:pt x="3060" y="1494"/>
                    </a:lnTo>
                    <a:lnTo>
                      <a:pt x="3048" y="1494"/>
                    </a:lnTo>
                    <a:lnTo>
                      <a:pt x="3036" y="1494"/>
                    </a:lnTo>
                    <a:lnTo>
                      <a:pt x="3024" y="1494"/>
                    </a:lnTo>
                    <a:lnTo>
                      <a:pt x="3012" y="1494"/>
                    </a:lnTo>
                    <a:lnTo>
                      <a:pt x="3000" y="1494"/>
                    </a:lnTo>
                    <a:lnTo>
                      <a:pt x="2988" y="1494"/>
                    </a:lnTo>
                    <a:lnTo>
                      <a:pt x="2976" y="1494"/>
                    </a:lnTo>
                    <a:lnTo>
                      <a:pt x="2964" y="1494"/>
                    </a:lnTo>
                    <a:lnTo>
                      <a:pt x="2952" y="1494"/>
                    </a:lnTo>
                    <a:lnTo>
                      <a:pt x="2940" y="1494"/>
                    </a:lnTo>
                    <a:lnTo>
                      <a:pt x="2928" y="1494"/>
                    </a:lnTo>
                    <a:lnTo>
                      <a:pt x="2916" y="1494"/>
                    </a:lnTo>
                    <a:lnTo>
                      <a:pt x="2904" y="1494"/>
                    </a:lnTo>
                    <a:lnTo>
                      <a:pt x="2892" y="1494"/>
                    </a:lnTo>
                    <a:lnTo>
                      <a:pt x="2880" y="1494"/>
                    </a:lnTo>
                    <a:lnTo>
                      <a:pt x="2868" y="1494"/>
                    </a:lnTo>
                    <a:lnTo>
                      <a:pt x="2856" y="1494"/>
                    </a:lnTo>
                    <a:lnTo>
                      <a:pt x="2844" y="1494"/>
                    </a:lnTo>
                    <a:lnTo>
                      <a:pt x="2832" y="1494"/>
                    </a:lnTo>
                    <a:lnTo>
                      <a:pt x="2820" y="1494"/>
                    </a:lnTo>
                    <a:lnTo>
                      <a:pt x="2808" y="1494"/>
                    </a:lnTo>
                    <a:lnTo>
                      <a:pt x="2796" y="1494"/>
                    </a:lnTo>
                    <a:lnTo>
                      <a:pt x="2784" y="1494"/>
                    </a:lnTo>
                    <a:lnTo>
                      <a:pt x="2772" y="1494"/>
                    </a:lnTo>
                    <a:lnTo>
                      <a:pt x="2754" y="1494"/>
                    </a:lnTo>
                    <a:lnTo>
                      <a:pt x="2742" y="1494"/>
                    </a:lnTo>
                    <a:lnTo>
                      <a:pt x="2730" y="1494"/>
                    </a:lnTo>
                    <a:lnTo>
                      <a:pt x="2718" y="1494"/>
                    </a:lnTo>
                    <a:lnTo>
                      <a:pt x="2706" y="1494"/>
                    </a:lnTo>
                    <a:lnTo>
                      <a:pt x="2694" y="1494"/>
                    </a:lnTo>
                    <a:lnTo>
                      <a:pt x="2682" y="1494"/>
                    </a:lnTo>
                    <a:lnTo>
                      <a:pt x="2670" y="1494"/>
                    </a:lnTo>
                    <a:lnTo>
                      <a:pt x="2658" y="1494"/>
                    </a:lnTo>
                    <a:lnTo>
                      <a:pt x="2646" y="1494"/>
                    </a:lnTo>
                    <a:lnTo>
                      <a:pt x="2634" y="1494"/>
                    </a:lnTo>
                    <a:lnTo>
                      <a:pt x="2622" y="1494"/>
                    </a:lnTo>
                    <a:lnTo>
                      <a:pt x="2610" y="1494"/>
                    </a:lnTo>
                    <a:lnTo>
                      <a:pt x="2598" y="1494"/>
                    </a:lnTo>
                    <a:lnTo>
                      <a:pt x="2586" y="1494"/>
                    </a:lnTo>
                    <a:lnTo>
                      <a:pt x="2574" y="1494"/>
                    </a:lnTo>
                    <a:lnTo>
                      <a:pt x="2562" y="1494"/>
                    </a:lnTo>
                    <a:lnTo>
                      <a:pt x="2550" y="1494"/>
                    </a:lnTo>
                    <a:lnTo>
                      <a:pt x="2538" y="1494"/>
                    </a:lnTo>
                    <a:lnTo>
                      <a:pt x="2526" y="1494"/>
                    </a:lnTo>
                    <a:lnTo>
                      <a:pt x="2514" y="1494"/>
                    </a:lnTo>
                    <a:lnTo>
                      <a:pt x="2502" y="1494"/>
                    </a:lnTo>
                    <a:lnTo>
                      <a:pt x="2490" y="1494"/>
                    </a:lnTo>
                    <a:lnTo>
                      <a:pt x="2478" y="1494"/>
                    </a:lnTo>
                    <a:lnTo>
                      <a:pt x="2466" y="1494"/>
                    </a:lnTo>
                    <a:lnTo>
                      <a:pt x="2454" y="1494"/>
                    </a:lnTo>
                    <a:lnTo>
                      <a:pt x="2442" y="1494"/>
                    </a:lnTo>
                    <a:lnTo>
                      <a:pt x="2430" y="1494"/>
                    </a:lnTo>
                    <a:lnTo>
                      <a:pt x="2412" y="1494"/>
                    </a:lnTo>
                    <a:lnTo>
                      <a:pt x="2400" y="1494"/>
                    </a:lnTo>
                    <a:lnTo>
                      <a:pt x="2388" y="1494"/>
                    </a:lnTo>
                    <a:lnTo>
                      <a:pt x="2376" y="1494"/>
                    </a:lnTo>
                    <a:lnTo>
                      <a:pt x="2364" y="1494"/>
                    </a:lnTo>
                    <a:lnTo>
                      <a:pt x="2352" y="1494"/>
                    </a:lnTo>
                    <a:lnTo>
                      <a:pt x="2340" y="1494"/>
                    </a:lnTo>
                    <a:lnTo>
                      <a:pt x="2328" y="1494"/>
                    </a:lnTo>
                    <a:lnTo>
                      <a:pt x="2316" y="1494"/>
                    </a:lnTo>
                    <a:lnTo>
                      <a:pt x="2304" y="1494"/>
                    </a:lnTo>
                    <a:lnTo>
                      <a:pt x="2292" y="1494"/>
                    </a:lnTo>
                    <a:lnTo>
                      <a:pt x="2280" y="1494"/>
                    </a:lnTo>
                    <a:lnTo>
                      <a:pt x="2268" y="1494"/>
                    </a:lnTo>
                    <a:lnTo>
                      <a:pt x="2256" y="1494"/>
                    </a:lnTo>
                    <a:lnTo>
                      <a:pt x="2244" y="1494"/>
                    </a:lnTo>
                    <a:lnTo>
                      <a:pt x="2232" y="1494"/>
                    </a:lnTo>
                    <a:lnTo>
                      <a:pt x="2220" y="1494"/>
                    </a:lnTo>
                    <a:lnTo>
                      <a:pt x="2208" y="1494"/>
                    </a:lnTo>
                    <a:lnTo>
                      <a:pt x="2196" y="1494"/>
                    </a:lnTo>
                    <a:lnTo>
                      <a:pt x="2184" y="1494"/>
                    </a:lnTo>
                    <a:lnTo>
                      <a:pt x="2172" y="1494"/>
                    </a:lnTo>
                    <a:lnTo>
                      <a:pt x="2160" y="1494"/>
                    </a:lnTo>
                    <a:lnTo>
                      <a:pt x="2148" y="1494"/>
                    </a:lnTo>
                    <a:lnTo>
                      <a:pt x="2136" y="1494"/>
                    </a:lnTo>
                    <a:lnTo>
                      <a:pt x="2124" y="1494"/>
                    </a:lnTo>
                    <a:lnTo>
                      <a:pt x="2112" y="1494"/>
                    </a:lnTo>
                    <a:lnTo>
                      <a:pt x="2100" y="1494"/>
                    </a:lnTo>
                    <a:lnTo>
                      <a:pt x="2088" y="1494"/>
                    </a:lnTo>
                    <a:lnTo>
                      <a:pt x="2076" y="1494"/>
                    </a:lnTo>
                    <a:lnTo>
                      <a:pt x="2058" y="1494"/>
                    </a:lnTo>
                    <a:lnTo>
                      <a:pt x="2046" y="1494"/>
                    </a:lnTo>
                    <a:lnTo>
                      <a:pt x="2034" y="1494"/>
                    </a:lnTo>
                    <a:lnTo>
                      <a:pt x="2022" y="1494"/>
                    </a:lnTo>
                    <a:lnTo>
                      <a:pt x="2010" y="1494"/>
                    </a:lnTo>
                    <a:lnTo>
                      <a:pt x="1998" y="1494"/>
                    </a:lnTo>
                    <a:lnTo>
                      <a:pt x="1986" y="1494"/>
                    </a:lnTo>
                    <a:lnTo>
                      <a:pt x="1974" y="1494"/>
                    </a:lnTo>
                    <a:lnTo>
                      <a:pt x="1962" y="1494"/>
                    </a:lnTo>
                    <a:lnTo>
                      <a:pt x="1950" y="1494"/>
                    </a:lnTo>
                    <a:lnTo>
                      <a:pt x="1938" y="1494"/>
                    </a:lnTo>
                    <a:lnTo>
                      <a:pt x="1926" y="1494"/>
                    </a:lnTo>
                    <a:lnTo>
                      <a:pt x="1914" y="1494"/>
                    </a:lnTo>
                    <a:lnTo>
                      <a:pt x="1902" y="1494"/>
                    </a:lnTo>
                    <a:lnTo>
                      <a:pt x="1890" y="1494"/>
                    </a:lnTo>
                    <a:lnTo>
                      <a:pt x="1878" y="1494"/>
                    </a:lnTo>
                    <a:lnTo>
                      <a:pt x="1866" y="1494"/>
                    </a:lnTo>
                    <a:lnTo>
                      <a:pt x="1854" y="1494"/>
                    </a:lnTo>
                    <a:lnTo>
                      <a:pt x="1842" y="1494"/>
                    </a:lnTo>
                    <a:lnTo>
                      <a:pt x="1830" y="1494"/>
                    </a:lnTo>
                    <a:lnTo>
                      <a:pt x="1818" y="1494"/>
                    </a:lnTo>
                    <a:lnTo>
                      <a:pt x="1806" y="1494"/>
                    </a:lnTo>
                    <a:lnTo>
                      <a:pt x="1794" y="1494"/>
                    </a:lnTo>
                    <a:lnTo>
                      <a:pt x="1782" y="1494"/>
                    </a:lnTo>
                    <a:lnTo>
                      <a:pt x="1770" y="1494"/>
                    </a:lnTo>
                    <a:lnTo>
                      <a:pt x="1758" y="1494"/>
                    </a:lnTo>
                    <a:lnTo>
                      <a:pt x="1746" y="1494"/>
                    </a:lnTo>
                    <a:lnTo>
                      <a:pt x="1734" y="1494"/>
                    </a:lnTo>
                    <a:lnTo>
                      <a:pt x="1716" y="1494"/>
                    </a:lnTo>
                    <a:lnTo>
                      <a:pt x="1704" y="1494"/>
                    </a:lnTo>
                    <a:lnTo>
                      <a:pt x="1692" y="1494"/>
                    </a:lnTo>
                    <a:lnTo>
                      <a:pt x="1680" y="1494"/>
                    </a:lnTo>
                    <a:lnTo>
                      <a:pt x="1668" y="1494"/>
                    </a:lnTo>
                    <a:lnTo>
                      <a:pt x="1656" y="1494"/>
                    </a:lnTo>
                    <a:lnTo>
                      <a:pt x="1644" y="1494"/>
                    </a:lnTo>
                    <a:lnTo>
                      <a:pt x="1632" y="1494"/>
                    </a:lnTo>
                    <a:lnTo>
                      <a:pt x="1620" y="1494"/>
                    </a:lnTo>
                    <a:lnTo>
                      <a:pt x="1608" y="1494"/>
                    </a:lnTo>
                    <a:lnTo>
                      <a:pt x="1596" y="1494"/>
                    </a:lnTo>
                    <a:lnTo>
                      <a:pt x="1584" y="1494"/>
                    </a:lnTo>
                    <a:lnTo>
                      <a:pt x="1572" y="1494"/>
                    </a:lnTo>
                    <a:lnTo>
                      <a:pt x="1560" y="1494"/>
                    </a:lnTo>
                    <a:lnTo>
                      <a:pt x="1548" y="1494"/>
                    </a:lnTo>
                    <a:lnTo>
                      <a:pt x="1536" y="1494"/>
                    </a:lnTo>
                    <a:lnTo>
                      <a:pt x="1524" y="1494"/>
                    </a:lnTo>
                    <a:lnTo>
                      <a:pt x="1512" y="1494"/>
                    </a:lnTo>
                    <a:lnTo>
                      <a:pt x="1500" y="1494"/>
                    </a:lnTo>
                    <a:lnTo>
                      <a:pt x="1488" y="1494"/>
                    </a:lnTo>
                    <a:lnTo>
                      <a:pt x="1476" y="1494"/>
                    </a:lnTo>
                    <a:lnTo>
                      <a:pt x="1464" y="1494"/>
                    </a:lnTo>
                    <a:lnTo>
                      <a:pt x="1452" y="1494"/>
                    </a:lnTo>
                    <a:lnTo>
                      <a:pt x="1440" y="1494"/>
                    </a:lnTo>
                    <a:lnTo>
                      <a:pt x="1428" y="1494"/>
                    </a:lnTo>
                    <a:lnTo>
                      <a:pt x="1416" y="1494"/>
                    </a:lnTo>
                    <a:lnTo>
                      <a:pt x="1404" y="1494"/>
                    </a:lnTo>
                    <a:lnTo>
                      <a:pt x="1392" y="1494"/>
                    </a:lnTo>
                    <a:lnTo>
                      <a:pt x="1374" y="1494"/>
                    </a:lnTo>
                    <a:lnTo>
                      <a:pt x="1362" y="1494"/>
                    </a:lnTo>
                    <a:lnTo>
                      <a:pt x="1350" y="1494"/>
                    </a:lnTo>
                    <a:lnTo>
                      <a:pt x="1338" y="1494"/>
                    </a:lnTo>
                    <a:lnTo>
                      <a:pt x="1326" y="1494"/>
                    </a:lnTo>
                    <a:lnTo>
                      <a:pt x="1314" y="1494"/>
                    </a:lnTo>
                    <a:lnTo>
                      <a:pt x="1302" y="1494"/>
                    </a:lnTo>
                    <a:lnTo>
                      <a:pt x="1290" y="1494"/>
                    </a:lnTo>
                    <a:lnTo>
                      <a:pt x="1278" y="1494"/>
                    </a:lnTo>
                    <a:lnTo>
                      <a:pt x="1266" y="1494"/>
                    </a:lnTo>
                    <a:lnTo>
                      <a:pt x="1254" y="1494"/>
                    </a:lnTo>
                    <a:lnTo>
                      <a:pt x="1242" y="1494"/>
                    </a:lnTo>
                    <a:lnTo>
                      <a:pt x="1230" y="1494"/>
                    </a:lnTo>
                    <a:lnTo>
                      <a:pt x="1218" y="1494"/>
                    </a:lnTo>
                    <a:lnTo>
                      <a:pt x="1206" y="1494"/>
                    </a:lnTo>
                    <a:lnTo>
                      <a:pt x="1194" y="1494"/>
                    </a:lnTo>
                    <a:lnTo>
                      <a:pt x="1182" y="1494"/>
                    </a:lnTo>
                    <a:lnTo>
                      <a:pt x="1170" y="1494"/>
                    </a:lnTo>
                    <a:lnTo>
                      <a:pt x="1158" y="1494"/>
                    </a:lnTo>
                    <a:lnTo>
                      <a:pt x="1146" y="1494"/>
                    </a:lnTo>
                    <a:lnTo>
                      <a:pt x="1134" y="1494"/>
                    </a:lnTo>
                    <a:lnTo>
                      <a:pt x="1122" y="1494"/>
                    </a:lnTo>
                    <a:lnTo>
                      <a:pt x="1110" y="1494"/>
                    </a:lnTo>
                    <a:lnTo>
                      <a:pt x="1098" y="1494"/>
                    </a:lnTo>
                    <a:lnTo>
                      <a:pt x="1086" y="1494"/>
                    </a:lnTo>
                    <a:lnTo>
                      <a:pt x="1074" y="1494"/>
                    </a:lnTo>
                    <a:lnTo>
                      <a:pt x="1062" y="1494"/>
                    </a:lnTo>
                    <a:lnTo>
                      <a:pt x="1050" y="1494"/>
                    </a:lnTo>
                    <a:lnTo>
                      <a:pt x="1038" y="1494"/>
                    </a:lnTo>
                    <a:lnTo>
                      <a:pt x="1020" y="1494"/>
                    </a:lnTo>
                    <a:lnTo>
                      <a:pt x="1008" y="1494"/>
                    </a:lnTo>
                    <a:lnTo>
                      <a:pt x="996" y="1494"/>
                    </a:lnTo>
                    <a:lnTo>
                      <a:pt x="984" y="1494"/>
                    </a:lnTo>
                    <a:lnTo>
                      <a:pt x="972" y="1494"/>
                    </a:lnTo>
                    <a:lnTo>
                      <a:pt x="960" y="1494"/>
                    </a:lnTo>
                    <a:lnTo>
                      <a:pt x="948" y="1494"/>
                    </a:lnTo>
                    <a:lnTo>
                      <a:pt x="936" y="1494"/>
                    </a:lnTo>
                    <a:lnTo>
                      <a:pt x="924" y="1494"/>
                    </a:lnTo>
                    <a:lnTo>
                      <a:pt x="912" y="1494"/>
                    </a:lnTo>
                    <a:lnTo>
                      <a:pt x="900" y="1494"/>
                    </a:lnTo>
                    <a:lnTo>
                      <a:pt x="888" y="1494"/>
                    </a:lnTo>
                    <a:lnTo>
                      <a:pt x="876" y="1494"/>
                    </a:lnTo>
                    <a:lnTo>
                      <a:pt x="864" y="1494"/>
                    </a:lnTo>
                    <a:lnTo>
                      <a:pt x="852" y="1494"/>
                    </a:lnTo>
                    <a:lnTo>
                      <a:pt x="840" y="1494"/>
                    </a:lnTo>
                    <a:lnTo>
                      <a:pt x="828" y="1494"/>
                    </a:lnTo>
                    <a:lnTo>
                      <a:pt x="816" y="1494"/>
                    </a:lnTo>
                    <a:lnTo>
                      <a:pt x="804" y="1494"/>
                    </a:lnTo>
                    <a:lnTo>
                      <a:pt x="792" y="1494"/>
                    </a:lnTo>
                    <a:lnTo>
                      <a:pt x="780" y="1494"/>
                    </a:lnTo>
                    <a:lnTo>
                      <a:pt x="768" y="1494"/>
                    </a:lnTo>
                    <a:lnTo>
                      <a:pt x="756" y="1494"/>
                    </a:lnTo>
                    <a:lnTo>
                      <a:pt x="744" y="1494"/>
                    </a:lnTo>
                    <a:lnTo>
                      <a:pt x="732" y="1494"/>
                    </a:lnTo>
                    <a:lnTo>
                      <a:pt x="720" y="1494"/>
                    </a:lnTo>
                    <a:lnTo>
                      <a:pt x="708" y="1494"/>
                    </a:lnTo>
                    <a:lnTo>
                      <a:pt x="696" y="1494"/>
                    </a:lnTo>
                    <a:lnTo>
                      <a:pt x="678" y="1494"/>
                    </a:lnTo>
                    <a:lnTo>
                      <a:pt x="666" y="1494"/>
                    </a:lnTo>
                    <a:lnTo>
                      <a:pt x="654" y="1494"/>
                    </a:lnTo>
                    <a:lnTo>
                      <a:pt x="642" y="1494"/>
                    </a:lnTo>
                    <a:lnTo>
                      <a:pt x="630" y="1494"/>
                    </a:lnTo>
                    <a:lnTo>
                      <a:pt x="618" y="1494"/>
                    </a:lnTo>
                    <a:lnTo>
                      <a:pt x="606" y="1494"/>
                    </a:lnTo>
                    <a:lnTo>
                      <a:pt x="594" y="1494"/>
                    </a:lnTo>
                    <a:lnTo>
                      <a:pt x="582" y="1494"/>
                    </a:lnTo>
                    <a:lnTo>
                      <a:pt x="570" y="1494"/>
                    </a:lnTo>
                    <a:lnTo>
                      <a:pt x="558" y="1494"/>
                    </a:lnTo>
                    <a:lnTo>
                      <a:pt x="546" y="1494"/>
                    </a:lnTo>
                    <a:lnTo>
                      <a:pt x="534" y="1494"/>
                    </a:lnTo>
                    <a:lnTo>
                      <a:pt x="522" y="1494"/>
                    </a:lnTo>
                    <a:lnTo>
                      <a:pt x="510" y="1494"/>
                    </a:lnTo>
                    <a:lnTo>
                      <a:pt x="498" y="1494"/>
                    </a:lnTo>
                    <a:lnTo>
                      <a:pt x="486" y="1494"/>
                    </a:lnTo>
                    <a:lnTo>
                      <a:pt x="474" y="1494"/>
                    </a:lnTo>
                    <a:lnTo>
                      <a:pt x="462" y="1494"/>
                    </a:lnTo>
                    <a:lnTo>
                      <a:pt x="450" y="1494"/>
                    </a:lnTo>
                    <a:lnTo>
                      <a:pt x="438" y="1494"/>
                    </a:lnTo>
                    <a:lnTo>
                      <a:pt x="426" y="1494"/>
                    </a:lnTo>
                    <a:lnTo>
                      <a:pt x="414" y="1494"/>
                    </a:lnTo>
                    <a:lnTo>
                      <a:pt x="402" y="1494"/>
                    </a:lnTo>
                    <a:lnTo>
                      <a:pt x="390" y="1494"/>
                    </a:lnTo>
                    <a:lnTo>
                      <a:pt x="378" y="1494"/>
                    </a:lnTo>
                    <a:lnTo>
                      <a:pt x="366" y="1494"/>
                    </a:lnTo>
                    <a:lnTo>
                      <a:pt x="354" y="1494"/>
                    </a:lnTo>
                    <a:lnTo>
                      <a:pt x="336" y="1494"/>
                    </a:lnTo>
                    <a:lnTo>
                      <a:pt x="324" y="1494"/>
                    </a:lnTo>
                    <a:lnTo>
                      <a:pt x="312" y="1494"/>
                    </a:lnTo>
                    <a:lnTo>
                      <a:pt x="300" y="1494"/>
                    </a:lnTo>
                    <a:lnTo>
                      <a:pt x="288" y="1494"/>
                    </a:lnTo>
                    <a:lnTo>
                      <a:pt x="276" y="1494"/>
                    </a:lnTo>
                    <a:lnTo>
                      <a:pt x="264" y="1494"/>
                    </a:lnTo>
                    <a:lnTo>
                      <a:pt x="252" y="1494"/>
                    </a:lnTo>
                    <a:lnTo>
                      <a:pt x="240" y="1494"/>
                    </a:lnTo>
                    <a:lnTo>
                      <a:pt x="228" y="1494"/>
                    </a:lnTo>
                    <a:lnTo>
                      <a:pt x="216" y="1494"/>
                    </a:lnTo>
                    <a:lnTo>
                      <a:pt x="204" y="1494"/>
                    </a:lnTo>
                    <a:lnTo>
                      <a:pt x="192" y="1494"/>
                    </a:lnTo>
                    <a:lnTo>
                      <a:pt x="180" y="1494"/>
                    </a:lnTo>
                    <a:lnTo>
                      <a:pt x="168" y="1494"/>
                    </a:lnTo>
                    <a:lnTo>
                      <a:pt x="156" y="1494"/>
                    </a:lnTo>
                    <a:lnTo>
                      <a:pt x="144" y="1494"/>
                    </a:lnTo>
                    <a:lnTo>
                      <a:pt x="132" y="1494"/>
                    </a:lnTo>
                    <a:lnTo>
                      <a:pt x="120" y="1494"/>
                    </a:lnTo>
                    <a:lnTo>
                      <a:pt x="108" y="1494"/>
                    </a:lnTo>
                    <a:lnTo>
                      <a:pt x="96" y="1494"/>
                    </a:lnTo>
                    <a:lnTo>
                      <a:pt x="84" y="1494"/>
                    </a:lnTo>
                    <a:lnTo>
                      <a:pt x="72" y="1494"/>
                    </a:lnTo>
                    <a:lnTo>
                      <a:pt x="60" y="1494"/>
                    </a:lnTo>
                    <a:lnTo>
                      <a:pt x="48" y="1494"/>
                    </a:lnTo>
                    <a:lnTo>
                      <a:pt x="36" y="1494"/>
                    </a:lnTo>
                    <a:lnTo>
                      <a:pt x="24" y="1494"/>
                    </a:lnTo>
                    <a:lnTo>
                      <a:pt x="12" y="1494"/>
                    </a:lnTo>
                    <a:lnTo>
                      <a:pt x="0" y="1494"/>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65" name="Freeform 364"/>
              <p:cNvSpPr>
                <a:spLocks/>
              </p:cNvSpPr>
              <p:nvPr/>
            </p:nvSpPr>
            <p:spPr bwMode="auto">
              <a:xfrm>
                <a:off x="2209800" y="2208213"/>
                <a:ext cx="4943475" cy="2371725"/>
              </a:xfrm>
              <a:custGeom>
                <a:avLst/>
                <a:gdLst/>
                <a:ahLst/>
                <a:cxnLst>
                  <a:cxn ang="0">
                    <a:pos x="84" y="1494"/>
                  </a:cxn>
                  <a:cxn ang="0">
                    <a:pos x="192" y="1392"/>
                  </a:cxn>
                  <a:cxn ang="0">
                    <a:pos x="300" y="1494"/>
                  </a:cxn>
                  <a:cxn ang="0">
                    <a:pos x="414" y="1440"/>
                  </a:cxn>
                  <a:cxn ang="0">
                    <a:pos x="522" y="1482"/>
                  </a:cxn>
                  <a:cxn ang="0">
                    <a:pos x="630" y="1482"/>
                  </a:cxn>
                  <a:cxn ang="0">
                    <a:pos x="744" y="1470"/>
                  </a:cxn>
                  <a:cxn ang="0">
                    <a:pos x="852" y="1458"/>
                  </a:cxn>
                  <a:cxn ang="0">
                    <a:pos x="960" y="1494"/>
                  </a:cxn>
                  <a:cxn ang="0">
                    <a:pos x="1074" y="1482"/>
                  </a:cxn>
                  <a:cxn ang="0">
                    <a:pos x="1182" y="1470"/>
                  </a:cxn>
                  <a:cxn ang="0">
                    <a:pos x="1290" y="1494"/>
                  </a:cxn>
                  <a:cxn ang="0">
                    <a:pos x="1404" y="1470"/>
                  </a:cxn>
                  <a:cxn ang="0">
                    <a:pos x="1512" y="1452"/>
                  </a:cxn>
                  <a:cxn ang="0">
                    <a:pos x="1620" y="1482"/>
                  </a:cxn>
                  <a:cxn ang="0">
                    <a:pos x="1734" y="1494"/>
                  </a:cxn>
                  <a:cxn ang="0">
                    <a:pos x="1842" y="1494"/>
                  </a:cxn>
                  <a:cxn ang="0">
                    <a:pos x="1950" y="1482"/>
                  </a:cxn>
                  <a:cxn ang="0">
                    <a:pos x="2058" y="1482"/>
                  </a:cxn>
                  <a:cxn ang="0">
                    <a:pos x="2172" y="1452"/>
                  </a:cxn>
                  <a:cxn ang="0">
                    <a:pos x="2280" y="1452"/>
                  </a:cxn>
                  <a:cxn ang="0">
                    <a:pos x="2388" y="1494"/>
                  </a:cxn>
                  <a:cxn ang="0">
                    <a:pos x="2502" y="1482"/>
                  </a:cxn>
                  <a:cxn ang="0">
                    <a:pos x="2610" y="1482"/>
                  </a:cxn>
                  <a:cxn ang="0">
                    <a:pos x="2718" y="1422"/>
                  </a:cxn>
                  <a:cxn ang="0">
                    <a:pos x="2832" y="1494"/>
                  </a:cxn>
                  <a:cxn ang="0">
                    <a:pos x="2940" y="1482"/>
                  </a:cxn>
                  <a:cxn ang="0">
                    <a:pos x="3048" y="1410"/>
                  </a:cxn>
                  <a:cxn ang="0">
                    <a:pos x="3072" y="1494"/>
                  </a:cxn>
                  <a:cxn ang="0">
                    <a:pos x="2964" y="1494"/>
                  </a:cxn>
                  <a:cxn ang="0">
                    <a:pos x="2856" y="1494"/>
                  </a:cxn>
                  <a:cxn ang="0">
                    <a:pos x="2742" y="1494"/>
                  </a:cxn>
                  <a:cxn ang="0">
                    <a:pos x="2634" y="1494"/>
                  </a:cxn>
                  <a:cxn ang="0">
                    <a:pos x="2526" y="1494"/>
                  </a:cxn>
                  <a:cxn ang="0">
                    <a:pos x="2412" y="1494"/>
                  </a:cxn>
                  <a:cxn ang="0">
                    <a:pos x="2304" y="1494"/>
                  </a:cxn>
                  <a:cxn ang="0">
                    <a:pos x="2196" y="1494"/>
                  </a:cxn>
                  <a:cxn ang="0">
                    <a:pos x="2088" y="1494"/>
                  </a:cxn>
                  <a:cxn ang="0">
                    <a:pos x="1974" y="1494"/>
                  </a:cxn>
                  <a:cxn ang="0">
                    <a:pos x="1866" y="1494"/>
                  </a:cxn>
                  <a:cxn ang="0">
                    <a:pos x="1758" y="1494"/>
                  </a:cxn>
                  <a:cxn ang="0">
                    <a:pos x="1644" y="1494"/>
                  </a:cxn>
                  <a:cxn ang="0">
                    <a:pos x="1536" y="1494"/>
                  </a:cxn>
                  <a:cxn ang="0">
                    <a:pos x="1428" y="1494"/>
                  </a:cxn>
                  <a:cxn ang="0">
                    <a:pos x="1314" y="1494"/>
                  </a:cxn>
                  <a:cxn ang="0">
                    <a:pos x="1206" y="1494"/>
                  </a:cxn>
                  <a:cxn ang="0">
                    <a:pos x="1098" y="1494"/>
                  </a:cxn>
                  <a:cxn ang="0">
                    <a:pos x="984" y="1494"/>
                  </a:cxn>
                  <a:cxn ang="0">
                    <a:pos x="876" y="1494"/>
                  </a:cxn>
                  <a:cxn ang="0">
                    <a:pos x="768" y="1494"/>
                  </a:cxn>
                  <a:cxn ang="0">
                    <a:pos x="654" y="1494"/>
                  </a:cxn>
                  <a:cxn ang="0">
                    <a:pos x="546" y="1494"/>
                  </a:cxn>
                  <a:cxn ang="0">
                    <a:pos x="438" y="1494"/>
                  </a:cxn>
                  <a:cxn ang="0">
                    <a:pos x="324" y="1494"/>
                  </a:cxn>
                  <a:cxn ang="0">
                    <a:pos x="216" y="1494"/>
                  </a:cxn>
                  <a:cxn ang="0">
                    <a:pos x="108" y="1494"/>
                  </a:cxn>
                  <a:cxn ang="0">
                    <a:pos x="0" y="1494"/>
                  </a:cxn>
                </a:cxnLst>
                <a:rect l="0" t="0" r="r" b="b"/>
                <a:pathLst>
                  <a:path w="3114" h="1494">
                    <a:moveTo>
                      <a:pt x="0" y="1494"/>
                    </a:moveTo>
                    <a:lnTo>
                      <a:pt x="0" y="0"/>
                    </a:lnTo>
                    <a:lnTo>
                      <a:pt x="12" y="1428"/>
                    </a:lnTo>
                    <a:lnTo>
                      <a:pt x="24" y="1362"/>
                    </a:lnTo>
                    <a:lnTo>
                      <a:pt x="36" y="1470"/>
                    </a:lnTo>
                    <a:lnTo>
                      <a:pt x="48" y="1398"/>
                    </a:lnTo>
                    <a:lnTo>
                      <a:pt x="60" y="1428"/>
                    </a:lnTo>
                    <a:lnTo>
                      <a:pt x="72" y="1452"/>
                    </a:lnTo>
                    <a:lnTo>
                      <a:pt x="84" y="1494"/>
                    </a:lnTo>
                    <a:lnTo>
                      <a:pt x="96" y="1410"/>
                    </a:lnTo>
                    <a:lnTo>
                      <a:pt x="108" y="1458"/>
                    </a:lnTo>
                    <a:lnTo>
                      <a:pt x="120" y="1440"/>
                    </a:lnTo>
                    <a:lnTo>
                      <a:pt x="132" y="1452"/>
                    </a:lnTo>
                    <a:lnTo>
                      <a:pt x="144" y="1482"/>
                    </a:lnTo>
                    <a:lnTo>
                      <a:pt x="156" y="1458"/>
                    </a:lnTo>
                    <a:lnTo>
                      <a:pt x="168" y="1494"/>
                    </a:lnTo>
                    <a:lnTo>
                      <a:pt x="180" y="1494"/>
                    </a:lnTo>
                    <a:lnTo>
                      <a:pt x="192" y="1392"/>
                    </a:lnTo>
                    <a:lnTo>
                      <a:pt x="204" y="1470"/>
                    </a:lnTo>
                    <a:lnTo>
                      <a:pt x="216" y="1452"/>
                    </a:lnTo>
                    <a:lnTo>
                      <a:pt x="228" y="1482"/>
                    </a:lnTo>
                    <a:lnTo>
                      <a:pt x="240" y="1470"/>
                    </a:lnTo>
                    <a:lnTo>
                      <a:pt x="252" y="1482"/>
                    </a:lnTo>
                    <a:lnTo>
                      <a:pt x="264" y="1452"/>
                    </a:lnTo>
                    <a:lnTo>
                      <a:pt x="276" y="1482"/>
                    </a:lnTo>
                    <a:lnTo>
                      <a:pt x="288" y="1458"/>
                    </a:lnTo>
                    <a:lnTo>
                      <a:pt x="300" y="1494"/>
                    </a:lnTo>
                    <a:lnTo>
                      <a:pt x="312" y="1470"/>
                    </a:lnTo>
                    <a:lnTo>
                      <a:pt x="324" y="1482"/>
                    </a:lnTo>
                    <a:lnTo>
                      <a:pt x="336" y="1494"/>
                    </a:lnTo>
                    <a:lnTo>
                      <a:pt x="354" y="1494"/>
                    </a:lnTo>
                    <a:lnTo>
                      <a:pt x="366" y="1482"/>
                    </a:lnTo>
                    <a:lnTo>
                      <a:pt x="378" y="1494"/>
                    </a:lnTo>
                    <a:lnTo>
                      <a:pt x="390" y="1308"/>
                    </a:lnTo>
                    <a:lnTo>
                      <a:pt x="402" y="1470"/>
                    </a:lnTo>
                    <a:lnTo>
                      <a:pt x="414" y="1440"/>
                    </a:lnTo>
                    <a:lnTo>
                      <a:pt x="426" y="1470"/>
                    </a:lnTo>
                    <a:lnTo>
                      <a:pt x="438" y="1470"/>
                    </a:lnTo>
                    <a:lnTo>
                      <a:pt x="450" y="1440"/>
                    </a:lnTo>
                    <a:lnTo>
                      <a:pt x="462" y="1494"/>
                    </a:lnTo>
                    <a:lnTo>
                      <a:pt x="474" y="1470"/>
                    </a:lnTo>
                    <a:lnTo>
                      <a:pt x="486" y="1452"/>
                    </a:lnTo>
                    <a:lnTo>
                      <a:pt x="498" y="1482"/>
                    </a:lnTo>
                    <a:lnTo>
                      <a:pt x="510" y="1482"/>
                    </a:lnTo>
                    <a:lnTo>
                      <a:pt x="522" y="1482"/>
                    </a:lnTo>
                    <a:lnTo>
                      <a:pt x="534" y="1482"/>
                    </a:lnTo>
                    <a:lnTo>
                      <a:pt x="546" y="1458"/>
                    </a:lnTo>
                    <a:lnTo>
                      <a:pt x="558" y="1470"/>
                    </a:lnTo>
                    <a:lnTo>
                      <a:pt x="570" y="1494"/>
                    </a:lnTo>
                    <a:lnTo>
                      <a:pt x="582" y="1470"/>
                    </a:lnTo>
                    <a:lnTo>
                      <a:pt x="594" y="1458"/>
                    </a:lnTo>
                    <a:lnTo>
                      <a:pt x="606" y="1470"/>
                    </a:lnTo>
                    <a:lnTo>
                      <a:pt x="618" y="1494"/>
                    </a:lnTo>
                    <a:lnTo>
                      <a:pt x="630" y="1482"/>
                    </a:lnTo>
                    <a:lnTo>
                      <a:pt x="642" y="1482"/>
                    </a:lnTo>
                    <a:lnTo>
                      <a:pt x="654" y="1482"/>
                    </a:lnTo>
                    <a:lnTo>
                      <a:pt x="666" y="1494"/>
                    </a:lnTo>
                    <a:lnTo>
                      <a:pt x="678" y="1458"/>
                    </a:lnTo>
                    <a:lnTo>
                      <a:pt x="696" y="1470"/>
                    </a:lnTo>
                    <a:lnTo>
                      <a:pt x="708" y="1482"/>
                    </a:lnTo>
                    <a:lnTo>
                      <a:pt x="720" y="1470"/>
                    </a:lnTo>
                    <a:lnTo>
                      <a:pt x="732" y="1458"/>
                    </a:lnTo>
                    <a:lnTo>
                      <a:pt x="744" y="1470"/>
                    </a:lnTo>
                    <a:lnTo>
                      <a:pt x="756" y="1482"/>
                    </a:lnTo>
                    <a:lnTo>
                      <a:pt x="768" y="1482"/>
                    </a:lnTo>
                    <a:lnTo>
                      <a:pt x="780" y="1422"/>
                    </a:lnTo>
                    <a:lnTo>
                      <a:pt x="792" y="1470"/>
                    </a:lnTo>
                    <a:lnTo>
                      <a:pt x="804" y="1452"/>
                    </a:lnTo>
                    <a:lnTo>
                      <a:pt x="816" y="1494"/>
                    </a:lnTo>
                    <a:lnTo>
                      <a:pt x="828" y="1440"/>
                    </a:lnTo>
                    <a:lnTo>
                      <a:pt x="840" y="1494"/>
                    </a:lnTo>
                    <a:lnTo>
                      <a:pt x="852" y="1458"/>
                    </a:lnTo>
                    <a:lnTo>
                      <a:pt x="864" y="1482"/>
                    </a:lnTo>
                    <a:lnTo>
                      <a:pt x="876" y="1458"/>
                    </a:lnTo>
                    <a:lnTo>
                      <a:pt x="888" y="1494"/>
                    </a:lnTo>
                    <a:lnTo>
                      <a:pt x="900" y="1458"/>
                    </a:lnTo>
                    <a:lnTo>
                      <a:pt x="912" y="1458"/>
                    </a:lnTo>
                    <a:lnTo>
                      <a:pt x="924" y="1470"/>
                    </a:lnTo>
                    <a:lnTo>
                      <a:pt x="936" y="1470"/>
                    </a:lnTo>
                    <a:lnTo>
                      <a:pt x="948" y="1470"/>
                    </a:lnTo>
                    <a:lnTo>
                      <a:pt x="960" y="1494"/>
                    </a:lnTo>
                    <a:lnTo>
                      <a:pt x="972" y="1494"/>
                    </a:lnTo>
                    <a:lnTo>
                      <a:pt x="984" y="1482"/>
                    </a:lnTo>
                    <a:lnTo>
                      <a:pt x="996" y="1470"/>
                    </a:lnTo>
                    <a:lnTo>
                      <a:pt x="1008" y="1482"/>
                    </a:lnTo>
                    <a:lnTo>
                      <a:pt x="1020" y="1494"/>
                    </a:lnTo>
                    <a:lnTo>
                      <a:pt x="1038" y="1482"/>
                    </a:lnTo>
                    <a:lnTo>
                      <a:pt x="1050" y="1452"/>
                    </a:lnTo>
                    <a:lnTo>
                      <a:pt x="1062" y="1458"/>
                    </a:lnTo>
                    <a:lnTo>
                      <a:pt x="1074" y="1482"/>
                    </a:lnTo>
                    <a:lnTo>
                      <a:pt x="1086" y="1470"/>
                    </a:lnTo>
                    <a:lnTo>
                      <a:pt x="1098" y="1452"/>
                    </a:lnTo>
                    <a:lnTo>
                      <a:pt x="1110" y="1470"/>
                    </a:lnTo>
                    <a:lnTo>
                      <a:pt x="1122" y="1482"/>
                    </a:lnTo>
                    <a:lnTo>
                      <a:pt x="1134" y="1458"/>
                    </a:lnTo>
                    <a:lnTo>
                      <a:pt x="1146" y="1452"/>
                    </a:lnTo>
                    <a:lnTo>
                      <a:pt x="1158" y="1482"/>
                    </a:lnTo>
                    <a:lnTo>
                      <a:pt x="1170" y="1470"/>
                    </a:lnTo>
                    <a:lnTo>
                      <a:pt x="1182" y="1470"/>
                    </a:lnTo>
                    <a:lnTo>
                      <a:pt x="1194" y="1494"/>
                    </a:lnTo>
                    <a:lnTo>
                      <a:pt x="1206" y="1482"/>
                    </a:lnTo>
                    <a:lnTo>
                      <a:pt x="1218" y="1482"/>
                    </a:lnTo>
                    <a:lnTo>
                      <a:pt x="1230" y="1470"/>
                    </a:lnTo>
                    <a:lnTo>
                      <a:pt x="1242" y="1458"/>
                    </a:lnTo>
                    <a:lnTo>
                      <a:pt x="1254" y="1470"/>
                    </a:lnTo>
                    <a:lnTo>
                      <a:pt x="1266" y="1470"/>
                    </a:lnTo>
                    <a:lnTo>
                      <a:pt x="1278" y="1470"/>
                    </a:lnTo>
                    <a:lnTo>
                      <a:pt x="1290" y="1494"/>
                    </a:lnTo>
                    <a:lnTo>
                      <a:pt x="1302" y="1452"/>
                    </a:lnTo>
                    <a:lnTo>
                      <a:pt x="1314" y="1482"/>
                    </a:lnTo>
                    <a:lnTo>
                      <a:pt x="1326" y="1452"/>
                    </a:lnTo>
                    <a:lnTo>
                      <a:pt x="1338" y="1494"/>
                    </a:lnTo>
                    <a:lnTo>
                      <a:pt x="1350" y="1440"/>
                    </a:lnTo>
                    <a:lnTo>
                      <a:pt x="1362" y="1482"/>
                    </a:lnTo>
                    <a:lnTo>
                      <a:pt x="1374" y="1470"/>
                    </a:lnTo>
                    <a:lnTo>
                      <a:pt x="1392" y="1482"/>
                    </a:lnTo>
                    <a:lnTo>
                      <a:pt x="1404" y="1470"/>
                    </a:lnTo>
                    <a:lnTo>
                      <a:pt x="1416" y="1494"/>
                    </a:lnTo>
                    <a:lnTo>
                      <a:pt x="1428" y="1470"/>
                    </a:lnTo>
                    <a:lnTo>
                      <a:pt x="1440" y="1494"/>
                    </a:lnTo>
                    <a:lnTo>
                      <a:pt x="1452" y="1452"/>
                    </a:lnTo>
                    <a:lnTo>
                      <a:pt x="1464" y="1494"/>
                    </a:lnTo>
                    <a:lnTo>
                      <a:pt x="1476" y="1494"/>
                    </a:lnTo>
                    <a:lnTo>
                      <a:pt x="1488" y="1458"/>
                    </a:lnTo>
                    <a:lnTo>
                      <a:pt x="1500" y="1470"/>
                    </a:lnTo>
                    <a:lnTo>
                      <a:pt x="1512" y="1452"/>
                    </a:lnTo>
                    <a:lnTo>
                      <a:pt x="1524" y="1470"/>
                    </a:lnTo>
                    <a:lnTo>
                      <a:pt x="1536" y="1470"/>
                    </a:lnTo>
                    <a:lnTo>
                      <a:pt x="1548" y="1398"/>
                    </a:lnTo>
                    <a:lnTo>
                      <a:pt x="1560" y="1380"/>
                    </a:lnTo>
                    <a:lnTo>
                      <a:pt x="1572" y="1482"/>
                    </a:lnTo>
                    <a:lnTo>
                      <a:pt x="1584" y="1458"/>
                    </a:lnTo>
                    <a:lnTo>
                      <a:pt x="1596" y="1482"/>
                    </a:lnTo>
                    <a:lnTo>
                      <a:pt x="1608" y="1422"/>
                    </a:lnTo>
                    <a:lnTo>
                      <a:pt x="1620" y="1482"/>
                    </a:lnTo>
                    <a:lnTo>
                      <a:pt x="1632" y="1494"/>
                    </a:lnTo>
                    <a:lnTo>
                      <a:pt x="1644" y="1494"/>
                    </a:lnTo>
                    <a:lnTo>
                      <a:pt x="1656" y="1470"/>
                    </a:lnTo>
                    <a:lnTo>
                      <a:pt x="1668" y="1470"/>
                    </a:lnTo>
                    <a:lnTo>
                      <a:pt x="1680" y="1482"/>
                    </a:lnTo>
                    <a:lnTo>
                      <a:pt x="1692" y="1494"/>
                    </a:lnTo>
                    <a:lnTo>
                      <a:pt x="1704" y="1494"/>
                    </a:lnTo>
                    <a:lnTo>
                      <a:pt x="1716" y="1452"/>
                    </a:lnTo>
                    <a:lnTo>
                      <a:pt x="1734" y="1494"/>
                    </a:lnTo>
                    <a:lnTo>
                      <a:pt x="1746" y="1494"/>
                    </a:lnTo>
                    <a:lnTo>
                      <a:pt x="1758" y="1452"/>
                    </a:lnTo>
                    <a:lnTo>
                      <a:pt x="1770" y="1482"/>
                    </a:lnTo>
                    <a:lnTo>
                      <a:pt x="1782" y="1494"/>
                    </a:lnTo>
                    <a:lnTo>
                      <a:pt x="1794" y="1482"/>
                    </a:lnTo>
                    <a:lnTo>
                      <a:pt x="1806" y="1452"/>
                    </a:lnTo>
                    <a:lnTo>
                      <a:pt x="1818" y="1470"/>
                    </a:lnTo>
                    <a:lnTo>
                      <a:pt x="1830" y="1482"/>
                    </a:lnTo>
                    <a:lnTo>
                      <a:pt x="1842" y="1494"/>
                    </a:lnTo>
                    <a:lnTo>
                      <a:pt x="1854" y="1494"/>
                    </a:lnTo>
                    <a:lnTo>
                      <a:pt x="1866" y="1482"/>
                    </a:lnTo>
                    <a:lnTo>
                      <a:pt x="1878" y="1470"/>
                    </a:lnTo>
                    <a:lnTo>
                      <a:pt x="1890" y="1470"/>
                    </a:lnTo>
                    <a:lnTo>
                      <a:pt x="1902" y="1482"/>
                    </a:lnTo>
                    <a:lnTo>
                      <a:pt x="1914" y="1470"/>
                    </a:lnTo>
                    <a:lnTo>
                      <a:pt x="1926" y="1482"/>
                    </a:lnTo>
                    <a:lnTo>
                      <a:pt x="1938" y="1470"/>
                    </a:lnTo>
                    <a:lnTo>
                      <a:pt x="1950" y="1482"/>
                    </a:lnTo>
                    <a:lnTo>
                      <a:pt x="1962" y="1452"/>
                    </a:lnTo>
                    <a:lnTo>
                      <a:pt x="1974" y="1470"/>
                    </a:lnTo>
                    <a:lnTo>
                      <a:pt x="1986" y="1482"/>
                    </a:lnTo>
                    <a:lnTo>
                      <a:pt x="1998" y="1470"/>
                    </a:lnTo>
                    <a:lnTo>
                      <a:pt x="2010" y="1458"/>
                    </a:lnTo>
                    <a:lnTo>
                      <a:pt x="2022" y="1470"/>
                    </a:lnTo>
                    <a:lnTo>
                      <a:pt x="2034" y="1482"/>
                    </a:lnTo>
                    <a:lnTo>
                      <a:pt x="2046" y="1494"/>
                    </a:lnTo>
                    <a:lnTo>
                      <a:pt x="2058" y="1482"/>
                    </a:lnTo>
                    <a:lnTo>
                      <a:pt x="2076" y="1494"/>
                    </a:lnTo>
                    <a:lnTo>
                      <a:pt x="2088" y="1458"/>
                    </a:lnTo>
                    <a:lnTo>
                      <a:pt x="2100" y="1470"/>
                    </a:lnTo>
                    <a:lnTo>
                      <a:pt x="2112" y="1482"/>
                    </a:lnTo>
                    <a:lnTo>
                      <a:pt x="2124" y="1470"/>
                    </a:lnTo>
                    <a:lnTo>
                      <a:pt x="2136" y="1422"/>
                    </a:lnTo>
                    <a:lnTo>
                      <a:pt x="2148" y="1482"/>
                    </a:lnTo>
                    <a:lnTo>
                      <a:pt x="2160" y="1494"/>
                    </a:lnTo>
                    <a:lnTo>
                      <a:pt x="2172" y="1452"/>
                    </a:lnTo>
                    <a:lnTo>
                      <a:pt x="2184" y="1482"/>
                    </a:lnTo>
                    <a:lnTo>
                      <a:pt x="2196" y="1482"/>
                    </a:lnTo>
                    <a:lnTo>
                      <a:pt x="2208" y="1470"/>
                    </a:lnTo>
                    <a:lnTo>
                      <a:pt x="2220" y="1440"/>
                    </a:lnTo>
                    <a:lnTo>
                      <a:pt x="2232" y="1440"/>
                    </a:lnTo>
                    <a:lnTo>
                      <a:pt x="2244" y="1470"/>
                    </a:lnTo>
                    <a:lnTo>
                      <a:pt x="2256" y="1470"/>
                    </a:lnTo>
                    <a:lnTo>
                      <a:pt x="2268" y="1470"/>
                    </a:lnTo>
                    <a:lnTo>
                      <a:pt x="2280" y="1452"/>
                    </a:lnTo>
                    <a:lnTo>
                      <a:pt x="2292" y="1482"/>
                    </a:lnTo>
                    <a:lnTo>
                      <a:pt x="2304" y="1452"/>
                    </a:lnTo>
                    <a:lnTo>
                      <a:pt x="2316" y="1440"/>
                    </a:lnTo>
                    <a:lnTo>
                      <a:pt x="2328" y="1332"/>
                    </a:lnTo>
                    <a:lnTo>
                      <a:pt x="2340" y="1452"/>
                    </a:lnTo>
                    <a:lnTo>
                      <a:pt x="2352" y="1458"/>
                    </a:lnTo>
                    <a:lnTo>
                      <a:pt x="2364" y="1470"/>
                    </a:lnTo>
                    <a:lnTo>
                      <a:pt x="2376" y="1482"/>
                    </a:lnTo>
                    <a:lnTo>
                      <a:pt x="2388" y="1494"/>
                    </a:lnTo>
                    <a:lnTo>
                      <a:pt x="2400" y="1482"/>
                    </a:lnTo>
                    <a:lnTo>
                      <a:pt x="2412" y="1494"/>
                    </a:lnTo>
                    <a:lnTo>
                      <a:pt x="2430" y="1470"/>
                    </a:lnTo>
                    <a:lnTo>
                      <a:pt x="2442" y="1482"/>
                    </a:lnTo>
                    <a:lnTo>
                      <a:pt x="2454" y="1494"/>
                    </a:lnTo>
                    <a:lnTo>
                      <a:pt x="2466" y="1458"/>
                    </a:lnTo>
                    <a:lnTo>
                      <a:pt x="2478" y="1494"/>
                    </a:lnTo>
                    <a:lnTo>
                      <a:pt x="2490" y="1494"/>
                    </a:lnTo>
                    <a:lnTo>
                      <a:pt x="2502" y="1482"/>
                    </a:lnTo>
                    <a:lnTo>
                      <a:pt x="2514" y="1470"/>
                    </a:lnTo>
                    <a:lnTo>
                      <a:pt x="2526" y="1458"/>
                    </a:lnTo>
                    <a:lnTo>
                      <a:pt x="2538" y="1482"/>
                    </a:lnTo>
                    <a:lnTo>
                      <a:pt x="2550" y="1494"/>
                    </a:lnTo>
                    <a:lnTo>
                      <a:pt x="2562" y="1458"/>
                    </a:lnTo>
                    <a:lnTo>
                      <a:pt x="2574" y="1482"/>
                    </a:lnTo>
                    <a:lnTo>
                      <a:pt x="2586" y="1482"/>
                    </a:lnTo>
                    <a:lnTo>
                      <a:pt x="2598" y="1470"/>
                    </a:lnTo>
                    <a:lnTo>
                      <a:pt x="2610" y="1482"/>
                    </a:lnTo>
                    <a:lnTo>
                      <a:pt x="2622" y="1470"/>
                    </a:lnTo>
                    <a:lnTo>
                      <a:pt x="2634" y="1482"/>
                    </a:lnTo>
                    <a:lnTo>
                      <a:pt x="2646" y="1458"/>
                    </a:lnTo>
                    <a:lnTo>
                      <a:pt x="2658" y="1482"/>
                    </a:lnTo>
                    <a:lnTo>
                      <a:pt x="2670" y="1422"/>
                    </a:lnTo>
                    <a:lnTo>
                      <a:pt x="2682" y="1482"/>
                    </a:lnTo>
                    <a:lnTo>
                      <a:pt x="2694" y="1452"/>
                    </a:lnTo>
                    <a:lnTo>
                      <a:pt x="2706" y="1440"/>
                    </a:lnTo>
                    <a:lnTo>
                      <a:pt x="2718" y="1422"/>
                    </a:lnTo>
                    <a:lnTo>
                      <a:pt x="2730" y="1482"/>
                    </a:lnTo>
                    <a:lnTo>
                      <a:pt x="2742" y="1470"/>
                    </a:lnTo>
                    <a:lnTo>
                      <a:pt x="2754" y="1494"/>
                    </a:lnTo>
                    <a:lnTo>
                      <a:pt x="2772" y="1494"/>
                    </a:lnTo>
                    <a:lnTo>
                      <a:pt x="2784" y="1482"/>
                    </a:lnTo>
                    <a:lnTo>
                      <a:pt x="2796" y="1452"/>
                    </a:lnTo>
                    <a:lnTo>
                      <a:pt x="2808" y="1470"/>
                    </a:lnTo>
                    <a:lnTo>
                      <a:pt x="2820" y="1470"/>
                    </a:lnTo>
                    <a:lnTo>
                      <a:pt x="2832" y="1494"/>
                    </a:lnTo>
                    <a:lnTo>
                      <a:pt x="2844" y="1470"/>
                    </a:lnTo>
                    <a:lnTo>
                      <a:pt x="2856" y="1482"/>
                    </a:lnTo>
                    <a:lnTo>
                      <a:pt x="2868" y="1470"/>
                    </a:lnTo>
                    <a:lnTo>
                      <a:pt x="2880" y="1482"/>
                    </a:lnTo>
                    <a:lnTo>
                      <a:pt x="2892" y="1482"/>
                    </a:lnTo>
                    <a:lnTo>
                      <a:pt x="2904" y="1428"/>
                    </a:lnTo>
                    <a:lnTo>
                      <a:pt x="2916" y="1452"/>
                    </a:lnTo>
                    <a:lnTo>
                      <a:pt x="2928" y="1494"/>
                    </a:lnTo>
                    <a:lnTo>
                      <a:pt x="2940" y="1482"/>
                    </a:lnTo>
                    <a:lnTo>
                      <a:pt x="2952" y="1482"/>
                    </a:lnTo>
                    <a:lnTo>
                      <a:pt x="2964" y="1452"/>
                    </a:lnTo>
                    <a:lnTo>
                      <a:pt x="2976" y="1494"/>
                    </a:lnTo>
                    <a:lnTo>
                      <a:pt x="2988" y="1398"/>
                    </a:lnTo>
                    <a:lnTo>
                      <a:pt x="3000" y="1470"/>
                    </a:lnTo>
                    <a:lnTo>
                      <a:pt x="3012" y="1428"/>
                    </a:lnTo>
                    <a:lnTo>
                      <a:pt x="3024" y="1494"/>
                    </a:lnTo>
                    <a:lnTo>
                      <a:pt x="3036" y="1470"/>
                    </a:lnTo>
                    <a:lnTo>
                      <a:pt x="3048" y="1410"/>
                    </a:lnTo>
                    <a:lnTo>
                      <a:pt x="3060" y="1410"/>
                    </a:lnTo>
                    <a:lnTo>
                      <a:pt x="3072" y="1482"/>
                    </a:lnTo>
                    <a:lnTo>
                      <a:pt x="3084" y="1440"/>
                    </a:lnTo>
                    <a:lnTo>
                      <a:pt x="3096" y="1302"/>
                    </a:lnTo>
                    <a:lnTo>
                      <a:pt x="3114" y="816"/>
                    </a:lnTo>
                    <a:lnTo>
                      <a:pt x="3114" y="1494"/>
                    </a:lnTo>
                    <a:lnTo>
                      <a:pt x="3096" y="1494"/>
                    </a:lnTo>
                    <a:lnTo>
                      <a:pt x="3084" y="1494"/>
                    </a:lnTo>
                    <a:lnTo>
                      <a:pt x="3072" y="1494"/>
                    </a:lnTo>
                    <a:lnTo>
                      <a:pt x="3060" y="1494"/>
                    </a:lnTo>
                    <a:lnTo>
                      <a:pt x="3048" y="1494"/>
                    </a:lnTo>
                    <a:lnTo>
                      <a:pt x="3036" y="1494"/>
                    </a:lnTo>
                    <a:lnTo>
                      <a:pt x="3024" y="1494"/>
                    </a:lnTo>
                    <a:lnTo>
                      <a:pt x="3012" y="1494"/>
                    </a:lnTo>
                    <a:lnTo>
                      <a:pt x="3000" y="1494"/>
                    </a:lnTo>
                    <a:lnTo>
                      <a:pt x="2988" y="1494"/>
                    </a:lnTo>
                    <a:lnTo>
                      <a:pt x="2976" y="1494"/>
                    </a:lnTo>
                    <a:lnTo>
                      <a:pt x="2964" y="1494"/>
                    </a:lnTo>
                    <a:lnTo>
                      <a:pt x="2952" y="1494"/>
                    </a:lnTo>
                    <a:lnTo>
                      <a:pt x="2940" y="1494"/>
                    </a:lnTo>
                    <a:lnTo>
                      <a:pt x="2928" y="1494"/>
                    </a:lnTo>
                    <a:lnTo>
                      <a:pt x="2916" y="1494"/>
                    </a:lnTo>
                    <a:lnTo>
                      <a:pt x="2904" y="1494"/>
                    </a:lnTo>
                    <a:lnTo>
                      <a:pt x="2892" y="1494"/>
                    </a:lnTo>
                    <a:lnTo>
                      <a:pt x="2880" y="1494"/>
                    </a:lnTo>
                    <a:lnTo>
                      <a:pt x="2868" y="1494"/>
                    </a:lnTo>
                    <a:lnTo>
                      <a:pt x="2856" y="1494"/>
                    </a:lnTo>
                    <a:lnTo>
                      <a:pt x="2844" y="1494"/>
                    </a:lnTo>
                    <a:lnTo>
                      <a:pt x="2832" y="1494"/>
                    </a:lnTo>
                    <a:lnTo>
                      <a:pt x="2820" y="1494"/>
                    </a:lnTo>
                    <a:lnTo>
                      <a:pt x="2808" y="1494"/>
                    </a:lnTo>
                    <a:lnTo>
                      <a:pt x="2796" y="1494"/>
                    </a:lnTo>
                    <a:lnTo>
                      <a:pt x="2784" y="1494"/>
                    </a:lnTo>
                    <a:lnTo>
                      <a:pt x="2772" y="1494"/>
                    </a:lnTo>
                    <a:lnTo>
                      <a:pt x="2754" y="1494"/>
                    </a:lnTo>
                    <a:lnTo>
                      <a:pt x="2742" y="1494"/>
                    </a:lnTo>
                    <a:lnTo>
                      <a:pt x="2730" y="1494"/>
                    </a:lnTo>
                    <a:lnTo>
                      <a:pt x="2718" y="1494"/>
                    </a:lnTo>
                    <a:lnTo>
                      <a:pt x="2706" y="1494"/>
                    </a:lnTo>
                    <a:lnTo>
                      <a:pt x="2694" y="1494"/>
                    </a:lnTo>
                    <a:lnTo>
                      <a:pt x="2682" y="1494"/>
                    </a:lnTo>
                    <a:lnTo>
                      <a:pt x="2670" y="1494"/>
                    </a:lnTo>
                    <a:lnTo>
                      <a:pt x="2658" y="1494"/>
                    </a:lnTo>
                    <a:lnTo>
                      <a:pt x="2646" y="1494"/>
                    </a:lnTo>
                    <a:lnTo>
                      <a:pt x="2634" y="1494"/>
                    </a:lnTo>
                    <a:lnTo>
                      <a:pt x="2622" y="1494"/>
                    </a:lnTo>
                    <a:lnTo>
                      <a:pt x="2610" y="1494"/>
                    </a:lnTo>
                    <a:lnTo>
                      <a:pt x="2598" y="1494"/>
                    </a:lnTo>
                    <a:lnTo>
                      <a:pt x="2586" y="1494"/>
                    </a:lnTo>
                    <a:lnTo>
                      <a:pt x="2574" y="1494"/>
                    </a:lnTo>
                    <a:lnTo>
                      <a:pt x="2562" y="1494"/>
                    </a:lnTo>
                    <a:lnTo>
                      <a:pt x="2550" y="1494"/>
                    </a:lnTo>
                    <a:lnTo>
                      <a:pt x="2538" y="1494"/>
                    </a:lnTo>
                    <a:lnTo>
                      <a:pt x="2526" y="1494"/>
                    </a:lnTo>
                    <a:lnTo>
                      <a:pt x="2514" y="1494"/>
                    </a:lnTo>
                    <a:lnTo>
                      <a:pt x="2502" y="1494"/>
                    </a:lnTo>
                    <a:lnTo>
                      <a:pt x="2490" y="1494"/>
                    </a:lnTo>
                    <a:lnTo>
                      <a:pt x="2478" y="1494"/>
                    </a:lnTo>
                    <a:lnTo>
                      <a:pt x="2466" y="1494"/>
                    </a:lnTo>
                    <a:lnTo>
                      <a:pt x="2454" y="1494"/>
                    </a:lnTo>
                    <a:lnTo>
                      <a:pt x="2442" y="1494"/>
                    </a:lnTo>
                    <a:lnTo>
                      <a:pt x="2430" y="1494"/>
                    </a:lnTo>
                    <a:lnTo>
                      <a:pt x="2412" y="1494"/>
                    </a:lnTo>
                    <a:lnTo>
                      <a:pt x="2400" y="1494"/>
                    </a:lnTo>
                    <a:lnTo>
                      <a:pt x="2388" y="1494"/>
                    </a:lnTo>
                    <a:lnTo>
                      <a:pt x="2376" y="1494"/>
                    </a:lnTo>
                    <a:lnTo>
                      <a:pt x="2364" y="1494"/>
                    </a:lnTo>
                    <a:lnTo>
                      <a:pt x="2352" y="1494"/>
                    </a:lnTo>
                    <a:lnTo>
                      <a:pt x="2340" y="1494"/>
                    </a:lnTo>
                    <a:lnTo>
                      <a:pt x="2328" y="1494"/>
                    </a:lnTo>
                    <a:lnTo>
                      <a:pt x="2316" y="1494"/>
                    </a:lnTo>
                    <a:lnTo>
                      <a:pt x="2304" y="1494"/>
                    </a:lnTo>
                    <a:lnTo>
                      <a:pt x="2292" y="1494"/>
                    </a:lnTo>
                    <a:lnTo>
                      <a:pt x="2280" y="1494"/>
                    </a:lnTo>
                    <a:lnTo>
                      <a:pt x="2268" y="1494"/>
                    </a:lnTo>
                    <a:lnTo>
                      <a:pt x="2256" y="1494"/>
                    </a:lnTo>
                    <a:lnTo>
                      <a:pt x="2244" y="1494"/>
                    </a:lnTo>
                    <a:lnTo>
                      <a:pt x="2232" y="1494"/>
                    </a:lnTo>
                    <a:lnTo>
                      <a:pt x="2220" y="1494"/>
                    </a:lnTo>
                    <a:lnTo>
                      <a:pt x="2208" y="1494"/>
                    </a:lnTo>
                    <a:lnTo>
                      <a:pt x="2196" y="1494"/>
                    </a:lnTo>
                    <a:lnTo>
                      <a:pt x="2184" y="1494"/>
                    </a:lnTo>
                    <a:lnTo>
                      <a:pt x="2172" y="1494"/>
                    </a:lnTo>
                    <a:lnTo>
                      <a:pt x="2160" y="1494"/>
                    </a:lnTo>
                    <a:lnTo>
                      <a:pt x="2148" y="1494"/>
                    </a:lnTo>
                    <a:lnTo>
                      <a:pt x="2136" y="1494"/>
                    </a:lnTo>
                    <a:lnTo>
                      <a:pt x="2124" y="1494"/>
                    </a:lnTo>
                    <a:lnTo>
                      <a:pt x="2112" y="1494"/>
                    </a:lnTo>
                    <a:lnTo>
                      <a:pt x="2100" y="1494"/>
                    </a:lnTo>
                    <a:lnTo>
                      <a:pt x="2088" y="1494"/>
                    </a:lnTo>
                    <a:lnTo>
                      <a:pt x="2076" y="1494"/>
                    </a:lnTo>
                    <a:lnTo>
                      <a:pt x="2058" y="1494"/>
                    </a:lnTo>
                    <a:lnTo>
                      <a:pt x="2046" y="1494"/>
                    </a:lnTo>
                    <a:lnTo>
                      <a:pt x="2034" y="1494"/>
                    </a:lnTo>
                    <a:lnTo>
                      <a:pt x="2022" y="1494"/>
                    </a:lnTo>
                    <a:lnTo>
                      <a:pt x="2010" y="1494"/>
                    </a:lnTo>
                    <a:lnTo>
                      <a:pt x="1998" y="1494"/>
                    </a:lnTo>
                    <a:lnTo>
                      <a:pt x="1986" y="1494"/>
                    </a:lnTo>
                    <a:lnTo>
                      <a:pt x="1974" y="1494"/>
                    </a:lnTo>
                    <a:lnTo>
                      <a:pt x="1962" y="1494"/>
                    </a:lnTo>
                    <a:lnTo>
                      <a:pt x="1950" y="1494"/>
                    </a:lnTo>
                    <a:lnTo>
                      <a:pt x="1938" y="1494"/>
                    </a:lnTo>
                    <a:lnTo>
                      <a:pt x="1926" y="1494"/>
                    </a:lnTo>
                    <a:lnTo>
                      <a:pt x="1914" y="1494"/>
                    </a:lnTo>
                    <a:lnTo>
                      <a:pt x="1902" y="1494"/>
                    </a:lnTo>
                    <a:lnTo>
                      <a:pt x="1890" y="1494"/>
                    </a:lnTo>
                    <a:lnTo>
                      <a:pt x="1878" y="1494"/>
                    </a:lnTo>
                    <a:lnTo>
                      <a:pt x="1866" y="1494"/>
                    </a:lnTo>
                    <a:lnTo>
                      <a:pt x="1854" y="1494"/>
                    </a:lnTo>
                    <a:lnTo>
                      <a:pt x="1842" y="1494"/>
                    </a:lnTo>
                    <a:lnTo>
                      <a:pt x="1830" y="1494"/>
                    </a:lnTo>
                    <a:lnTo>
                      <a:pt x="1818" y="1494"/>
                    </a:lnTo>
                    <a:lnTo>
                      <a:pt x="1806" y="1494"/>
                    </a:lnTo>
                    <a:lnTo>
                      <a:pt x="1794" y="1494"/>
                    </a:lnTo>
                    <a:lnTo>
                      <a:pt x="1782" y="1494"/>
                    </a:lnTo>
                    <a:lnTo>
                      <a:pt x="1770" y="1494"/>
                    </a:lnTo>
                    <a:lnTo>
                      <a:pt x="1758" y="1494"/>
                    </a:lnTo>
                    <a:lnTo>
                      <a:pt x="1746" y="1494"/>
                    </a:lnTo>
                    <a:lnTo>
                      <a:pt x="1734" y="1494"/>
                    </a:lnTo>
                    <a:lnTo>
                      <a:pt x="1716" y="1494"/>
                    </a:lnTo>
                    <a:lnTo>
                      <a:pt x="1704" y="1494"/>
                    </a:lnTo>
                    <a:lnTo>
                      <a:pt x="1692" y="1494"/>
                    </a:lnTo>
                    <a:lnTo>
                      <a:pt x="1680" y="1494"/>
                    </a:lnTo>
                    <a:lnTo>
                      <a:pt x="1668" y="1494"/>
                    </a:lnTo>
                    <a:lnTo>
                      <a:pt x="1656" y="1494"/>
                    </a:lnTo>
                    <a:lnTo>
                      <a:pt x="1644" y="1494"/>
                    </a:lnTo>
                    <a:lnTo>
                      <a:pt x="1632" y="1494"/>
                    </a:lnTo>
                    <a:lnTo>
                      <a:pt x="1620" y="1494"/>
                    </a:lnTo>
                    <a:lnTo>
                      <a:pt x="1608" y="1494"/>
                    </a:lnTo>
                    <a:lnTo>
                      <a:pt x="1596" y="1494"/>
                    </a:lnTo>
                    <a:lnTo>
                      <a:pt x="1584" y="1494"/>
                    </a:lnTo>
                    <a:lnTo>
                      <a:pt x="1572" y="1494"/>
                    </a:lnTo>
                    <a:lnTo>
                      <a:pt x="1560" y="1494"/>
                    </a:lnTo>
                    <a:lnTo>
                      <a:pt x="1548" y="1494"/>
                    </a:lnTo>
                    <a:lnTo>
                      <a:pt x="1536" y="1494"/>
                    </a:lnTo>
                    <a:lnTo>
                      <a:pt x="1524" y="1494"/>
                    </a:lnTo>
                    <a:lnTo>
                      <a:pt x="1512" y="1494"/>
                    </a:lnTo>
                    <a:lnTo>
                      <a:pt x="1500" y="1494"/>
                    </a:lnTo>
                    <a:lnTo>
                      <a:pt x="1488" y="1494"/>
                    </a:lnTo>
                    <a:lnTo>
                      <a:pt x="1476" y="1494"/>
                    </a:lnTo>
                    <a:lnTo>
                      <a:pt x="1464" y="1494"/>
                    </a:lnTo>
                    <a:lnTo>
                      <a:pt x="1452" y="1494"/>
                    </a:lnTo>
                    <a:lnTo>
                      <a:pt x="1440" y="1494"/>
                    </a:lnTo>
                    <a:lnTo>
                      <a:pt x="1428" y="1494"/>
                    </a:lnTo>
                    <a:lnTo>
                      <a:pt x="1416" y="1494"/>
                    </a:lnTo>
                    <a:lnTo>
                      <a:pt x="1404" y="1494"/>
                    </a:lnTo>
                    <a:lnTo>
                      <a:pt x="1392" y="1494"/>
                    </a:lnTo>
                    <a:lnTo>
                      <a:pt x="1374" y="1494"/>
                    </a:lnTo>
                    <a:lnTo>
                      <a:pt x="1362" y="1494"/>
                    </a:lnTo>
                    <a:lnTo>
                      <a:pt x="1350" y="1494"/>
                    </a:lnTo>
                    <a:lnTo>
                      <a:pt x="1338" y="1494"/>
                    </a:lnTo>
                    <a:lnTo>
                      <a:pt x="1326" y="1494"/>
                    </a:lnTo>
                    <a:lnTo>
                      <a:pt x="1314" y="1494"/>
                    </a:lnTo>
                    <a:lnTo>
                      <a:pt x="1302" y="1494"/>
                    </a:lnTo>
                    <a:lnTo>
                      <a:pt x="1290" y="1494"/>
                    </a:lnTo>
                    <a:lnTo>
                      <a:pt x="1278" y="1494"/>
                    </a:lnTo>
                    <a:lnTo>
                      <a:pt x="1266" y="1494"/>
                    </a:lnTo>
                    <a:lnTo>
                      <a:pt x="1254" y="1494"/>
                    </a:lnTo>
                    <a:lnTo>
                      <a:pt x="1242" y="1494"/>
                    </a:lnTo>
                    <a:lnTo>
                      <a:pt x="1230" y="1494"/>
                    </a:lnTo>
                    <a:lnTo>
                      <a:pt x="1218" y="1494"/>
                    </a:lnTo>
                    <a:lnTo>
                      <a:pt x="1206" y="1494"/>
                    </a:lnTo>
                    <a:lnTo>
                      <a:pt x="1194" y="1494"/>
                    </a:lnTo>
                    <a:lnTo>
                      <a:pt x="1182" y="1494"/>
                    </a:lnTo>
                    <a:lnTo>
                      <a:pt x="1170" y="1494"/>
                    </a:lnTo>
                    <a:lnTo>
                      <a:pt x="1158" y="1494"/>
                    </a:lnTo>
                    <a:lnTo>
                      <a:pt x="1146" y="1494"/>
                    </a:lnTo>
                    <a:lnTo>
                      <a:pt x="1134" y="1494"/>
                    </a:lnTo>
                    <a:lnTo>
                      <a:pt x="1122" y="1494"/>
                    </a:lnTo>
                    <a:lnTo>
                      <a:pt x="1110" y="1494"/>
                    </a:lnTo>
                    <a:lnTo>
                      <a:pt x="1098" y="1494"/>
                    </a:lnTo>
                    <a:lnTo>
                      <a:pt x="1086" y="1494"/>
                    </a:lnTo>
                    <a:lnTo>
                      <a:pt x="1074" y="1494"/>
                    </a:lnTo>
                    <a:lnTo>
                      <a:pt x="1062" y="1494"/>
                    </a:lnTo>
                    <a:lnTo>
                      <a:pt x="1050" y="1494"/>
                    </a:lnTo>
                    <a:lnTo>
                      <a:pt x="1038" y="1494"/>
                    </a:lnTo>
                    <a:lnTo>
                      <a:pt x="1020" y="1494"/>
                    </a:lnTo>
                    <a:lnTo>
                      <a:pt x="1008" y="1494"/>
                    </a:lnTo>
                    <a:lnTo>
                      <a:pt x="996" y="1494"/>
                    </a:lnTo>
                    <a:lnTo>
                      <a:pt x="984" y="1494"/>
                    </a:lnTo>
                    <a:lnTo>
                      <a:pt x="972" y="1494"/>
                    </a:lnTo>
                    <a:lnTo>
                      <a:pt x="960" y="1494"/>
                    </a:lnTo>
                    <a:lnTo>
                      <a:pt x="948" y="1494"/>
                    </a:lnTo>
                    <a:lnTo>
                      <a:pt x="936" y="1494"/>
                    </a:lnTo>
                    <a:lnTo>
                      <a:pt x="924" y="1494"/>
                    </a:lnTo>
                    <a:lnTo>
                      <a:pt x="912" y="1494"/>
                    </a:lnTo>
                    <a:lnTo>
                      <a:pt x="900" y="1494"/>
                    </a:lnTo>
                    <a:lnTo>
                      <a:pt x="888" y="1494"/>
                    </a:lnTo>
                    <a:lnTo>
                      <a:pt x="876" y="1494"/>
                    </a:lnTo>
                    <a:lnTo>
                      <a:pt x="864" y="1494"/>
                    </a:lnTo>
                    <a:lnTo>
                      <a:pt x="852" y="1494"/>
                    </a:lnTo>
                    <a:lnTo>
                      <a:pt x="840" y="1494"/>
                    </a:lnTo>
                    <a:lnTo>
                      <a:pt x="828" y="1494"/>
                    </a:lnTo>
                    <a:lnTo>
                      <a:pt x="816" y="1494"/>
                    </a:lnTo>
                    <a:lnTo>
                      <a:pt x="804" y="1494"/>
                    </a:lnTo>
                    <a:lnTo>
                      <a:pt x="792" y="1494"/>
                    </a:lnTo>
                    <a:lnTo>
                      <a:pt x="780" y="1494"/>
                    </a:lnTo>
                    <a:lnTo>
                      <a:pt x="768" y="1494"/>
                    </a:lnTo>
                    <a:lnTo>
                      <a:pt x="756" y="1494"/>
                    </a:lnTo>
                    <a:lnTo>
                      <a:pt x="744" y="1494"/>
                    </a:lnTo>
                    <a:lnTo>
                      <a:pt x="732" y="1494"/>
                    </a:lnTo>
                    <a:lnTo>
                      <a:pt x="720" y="1494"/>
                    </a:lnTo>
                    <a:lnTo>
                      <a:pt x="708" y="1494"/>
                    </a:lnTo>
                    <a:lnTo>
                      <a:pt x="696" y="1494"/>
                    </a:lnTo>
                    <a:lnTo>
                      <a:pt x="678" y="1494"/>
                    </a:lnTo>
                    <a:lnTo>
                      <a:pt x="666" y="1494"/>
                    </a:lnTo>
                    <a:lnTo>
                      <a:pt x="654" y="1494"/>
                    </a:lnTo>
                    <a:lnTo>
                      <a:pt x="642" y="1494"/>
                    </a:lnTo>
                    <a:lnTo>
                      <a:pt x="630" y="1494"/>
                    </a:lnTo>
                    <a:lnTo>
                      <a:pt x="618" y="1494"/>
                    </a:lnTo>
                    <a:lnTo>
                      <a:pt x="606" y="1494"/>
                    </a:lnTo>
                    <a:lnTo>
                      <a:pt x="594" y="1494"/>
                    </a:lnTo>
                    <a:lnTo>
                      <a:pt x="582" y="1494"/>
                    </a:lnTo>
                    <a:lnTo>
                      <a:pt x="570" y="1494"/>
                    </a:lnTo>
                    <a:lnTo>
                      <a:pt x="558" y="1494"/>
                    </a:lnTo>
                    <a:lnTo>
                      <a:pt x="546" y="1494"/>
                    </a:lnTo>
                    <a:lnTo>
                      <a:pt x="534" y="1494"/>
                    </a:lnTo>
                    <a:lnTo>
                      <a:pt x="522" y="1494"/>
                    </a:lnTo>
                    <a:lnTo>
                      <a:pt x="510" y="1494"/>
                    </a:lnTo>
                    <a:lnTo>
                      <a:pt x="498" y="1494"/>
                    </a:lnTo>
                    <a:lnTo>
                      <a:pt x="486" y="1494"/>
                    </a:lnTo>
                    <a:lnTo>
                      <a:pt x="474" y="1494"/>
                    </a:lnTo>
                    <a:lnTo>
                      <a:pt x="462" y="1494"/>
                    </a:lnTo>
                    <a:lnTo>
                      <a:pt x="450" y="1494"/>
                    </a:lnTo>
                    <a:lnTo>
                      <a:pt x="438" y="1494"/>
                    </a:lnTo>
                    <a:lnTo>
                      <a:pt x="426" y="1494"/>
                    </a:lnTo>
                    <a:lnTo>
                      <a:pt x="414" y="1494"/>
                    </a:lnTo>
                    <a:lnTo>
                      <a:pt x="402" y="1494"/>
                    </a:lnTo>
                    <a:lnTo>
                      <a:pt x="390" y="1494"/>
                    </a:lnTo>
                    <a:lnTo>
                      <a:pt x="378" y="1494"/>
                    </a:lnTo>
                    <a:lnTo>
                      <a:pt x="366" y="1494"/>
                    </a:lnTo>
                    <a:lnTo>
                      <a:pt x="354" y="1494"/>
                    </a:lnTo>
                    <a:lnTo>
                      <a:pt x="336" y="1494"/>
                    </a:lnTo>
                    <a:lnTo>
                      <a:pt x="324" y="1494"/>
                    </a:lnTo>
                    <a:lnTo>
                      <a:pt x="312" y="1494"/>
                    </a:lnTo>
                    <a:lnTo>
                      <a:pt x="300" y="1494"/>
                    </a:lnTo>
                    <a:lnTo>
                      <a:pt x="288" y="1494"/>
                    </a:lnTo>
                    <a:lnTo>
                      <a:pt x="276" y="1494"/>
                    </a:lnTo>
                    <a:lnTo>
                      <a:pt x="264" y="1494"/>
                    </a:lnTo>
                    <a:lnTo>
                      <a:pt x="252" y="1494"/>
                    </a:lnTo>
                    <a:lnTo>
                      <a:pt x="240" y="1494"/>
                    </a:lnTo>
                    <a:lnTo>
                      <a:pt x="228" y="1494"/>
                    </a:lnTo>
                    <a:lnTo>
                      <a:pt x="216" y="1494"/>
                    </a:lnTo>
                    <a:lnTo>
                      <a:pt x="204" y="1494"/>
                    </a:lnTo>
                    <a:lnTo>
                      <a:pt x="192" y="1494"/>
                    </a:lnTo>
                    <a:lnTo>
                      <a:pt x="180" y="1494"/>
                    </a:lnTo>
                    <a:lnTo>
                      <a:pt x="168" y="1494"/>
                    </a:lnTo>
                    <a:lnTo>
                      <a:pt x="156" y="1494"/>
                    </a:lnTo>
                    <a:lnTo>
                      <a:pt x="144" y="1494"/>
                    </a:lnTo>
                    <a:lnTo>
                      <a:pt x="132" y="1494"/>
                    </a:lnTo>
                    <a:lnTo>
                      <a:pt x="120" y="1494"/>
                    </a:lnTo>
                    <a:lnTo>
                      <a:pt x="108" y="1494"/>
                    </a:lnTo>
                    <a:lnTo>
                      <a:pt x="96" y="1494"/>
                    </a:lnTo>
                    <a:lnTo>
                      <a:pt x="84" y="1494"/>
                    </a:lnTo>
                    <a:lnTo>
                      <a:pt x="72" y="1494"/>
                    </a:lnTo>
                    <a:lnTo>
                      <a:pt x="60" y="1494"/>
                    </a:lnTo>
                    <a:lnTo>
                      <a:pt x="48" y="1494"/>
                    </a:lnTo>
                    <a:lnTo>
                      <a:pt x="36" y="1494"/>
                    </a:lnTo>
                    <a:lnTo>
                      <a:pt x="24" y="1494"/>
                    </a:lnTo>
                    <a:lnTo>
                      <a:pt x="12" y="1494"/>
                    </a:lnTo>
                    <a:lnTo>
                      <a:pt x="0" y="1494"/>
                    </a:lnTo>
                    <a:lnTo>
                      <a:pt x="0" y="1494"/>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7" name="Group 6"/>
            <p:cNvGrpSpPr/>
            <p:nvPr/>
          </p:nvGrpSpPr>
          <p:grpSpPr>
            <a:xfrm>
              <a:off x="8965007" y="-27104"/>
              <a:ext cx="4680001" cy="2520000"/>
              <a:chOff x="1857375" y="2074863"/>
              <a:chExt cx="5429250" cy="2781300"/>
            </a:xfrm>
          </p:grpSpPr>
          <p:sp>
            <p:nvSpPr>
              <p:cNvPr id="284" name="Rectangle 283"/>
              <p:cNvSpPr>
                <a:spLocks noChangeArrowheads="1"/>
              </p:cNvSpPr>
              <p:nvPr/>
            </p:nvSpPr>
            <p:spPr bwMode="auto">
              <a:xfrm>
                <a:off x="2209800" y="2170113"/>
                <a:ext cx="4943475" cy="24098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85" name="Rectangle 284"/>
              <p:cNvSpPr>
                <a:spLocks noChangeArrowheads="1"/>
              </p:cNvSpPr>
              <p:nvPr/>
            </p:nvSpPr>
            <p:spPr bwMode="auto">
              <a:xfrm>
                <a:off x="2209800" y="2170113"/>
                <a:ext cx="4943475" cy="2409825"/>
              </a:xfrm>
              <a:prstGeom prst="rect">
                <a:avLst/>
              </a:prstGeom>
              <a:noFill/>
              <a:ln w="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86" name="Line 53"/>
              <p:cNvSpPr>
                <a:spLocks noChangeShapeType="1"/>
              </p:cNvSpPr>
              <p:nvPr/>
            </p:nvSpPr>
            <p:spPr bwMode="auto">
              <a:xfrm>
                <a:off x="2209800" y="2170113"/>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87" name="Line 54"/>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88" name="Line 55"/>
              <p:cNvSpPr>
                <a:spLocks noChangeShapeType="1"/>
              </p:cNvSpPr>
              <p:nvPr/>
            </p:nvSpPr>
            <p:spPr bwMode="auto">
              <a:xfrm flipV="1">
                <a:off x="7153275" y="2170113"/>
                <a:ext cx="1588" cy="24098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89" name="Line 56"/>
              <p:cNvSpPr>
                <a:spLocks noChangeShapeType="1"/>
              </p:cNvSpPr>
              <p:nvPr/>
            </p:nvSpPr>
            <p:spPr bwMode="auto">
              <a:xfrm flipV="1">
                <a:off x="2209800" y="2170113"/>
                <a:ext cx="1588" cy="24098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90" name="Line 57"/>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91" name="Line 58"/>
              <p:cNvSpPr>
                <a:spLocks noChangeShapeType="1"/>
              </p:cNvSpPr>
              <p:nvPr/>
            </p:nvSpPr>
            <p:spPr bwMode="auto">
              <a:xfrm flipV="1">
                <a:off x="2209800" y="2170113"/>
                <a:ext cx="1588" cy="24098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92" name="Line 59"/>
              <p:cNvSpPr>
                <a:spLocks noChangeShapeType="1"/>
              </p:cNvSpPr>
              <p:nvPr/>
            </p:nvSpPr>
            <p:spPr bwMode="auto">
              <a:xfrm flipV="1">
                <a:off x="315277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93" name="Line 60"/>
              <p:cNvSpPr>
                <a:spLocks noChangeShapeType="1"/>
              </p:cNvSpPr>
              <p:nvPr/>
            </p:nvSpPr>
            <p:spPr bwMode="auto">
              <a:xfrm>
                <a:off x="315277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94" name="Rectangle 293"/>
              <p:cNvSpPr>
                <a:spLocks noChangeArrowheads="1"/>
              </p:cNvSpPr>
              <p:nvPr/>
            </p:nvSpPr>
            <p:spPr bwMode="auto">
              <a:xfrm>
                <a:off x="3048000" y="4608513"/>
                <a:ext cx="2952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95" name="Line 62"/>
              <p:cNvSpPr>
                <a:spLocks noChangeShapeType="1"/>
              </p:cNvSpPr>
              <p:nvPr/>
            </p:nvSpPr>
            <p:spPr bwMode="auto">
              <a:xfrm flipV="1">
                <a:off x="412432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96" name="Line 63"/>
              <p:cNvSpPr>
                <a:spLocks noChangeShapeType="1"/>
              </p:cNvSpPr>
              <p:nvPr/>
            </p:nvSpPr>
            <p:spPr bwMode="auto">
              <a:xfrm>
                <a:off x="412432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97" name="Rectangle 296"/>
              <p:cNvSpPr>
                <a:spLocks noChangeArrowheads="1"/>
              </p:cNvSpPr>
              <p:nvPr/>
            </p:nvSpPr>
            <p:spPr bwMode="auto">
              <a:xfrm>
                <a:off x="397192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98" name="Line 65"/>
              <p:cNvSpPr>
                <a:spLocks noChangeShapeType="1"/>
              </p:cNvSpPr>
              <p:nvPr/>
            </p:nvSpPr>
            <p:spPr bwMode="auto">
              <a:xfrm flipV="1">
                <a:off x="509587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99" name="Line 66"/>
              <p:cNvSpPr>
                <a:spLocks noChangeShapeType="1"/>
              </p:cNvSpPr>
              <p:nvPr/>
            </p:nvSpPr>
            <p:spPr bwMode="auto">
              <a:xfrm>
                <a:off x="509587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00" name="Rectangle 299"/>
              <p:cNvSpPr>
                <a:spLocks noChangeArrowheads="1"/>
              </p:cNvSpPr>
              <p:nvPr/>
            </p:nvSpPr>
            <p:spPr bwMode="auto">
              <a:xfrm>
                <a:off x="494347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01" name="Line 68"/>
              <p:cNvSpPr>
                <a:spLocks noChangeShapeType="1"/>
              </p:cNvSpPr>
              <p:nvPr/>
            </p:nvSpPr>
            <p:spPr bwMode="auto">
              <a:xfrm flipV="1">
                <a:off x="606742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02" name="Line 69"/>
              <p:cNvSpPr>
                <a:spLocks noChangeShapeType="1"/>
              </p:cNvSpPr>
              <p:nvPr/>
            </p:nvSpPr>
            <p:spPr bwMode="auto">
              <a:xfrm>
                <a:off x="606742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03" name="Rectangle 302"/>
              <p:cNvSpPr>
                <a:spLocks noChangeArrowheads="1"/>
              </p:cNvSpPr>
              <p:nvPr/>
            </p:nvSpPr>
            <p:spPr bwMode="auto">
              <a:xfrm>
                <a:off x="591502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200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04" name="Line 71"/>
              <p:cNvSpPr>
                <a:spLocks noChangeShapeType="1"/>
              </p:cNvSpPr>
              <p:nvPr/>
            </p:nvSpPr>
            <p:spPr bwMode="auto">
              <a:xfrm flipV="1">
                <a:off x="7029450"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05" name="Line 72"/>
              <p:cNvSpPr>
                <a:spLocks noChangeShapeType="1"/>
              </p:cNvSpPr>
              <p:nvPr/>
            </p:nvSpPr>
            <p:spPr bwMode="auto">
              <a:xfrm>
                <a:off x="7029450"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06" name="Rectangle 305"/>
              <p:cNvSpPr>
                <a:spLocks noChangeArrowheads="1"/>
              </p:cNvSpPr>
              <p:nvPr/>
            </p:nvSpPr>
            <p:spPr bwMode="auto">
              <a:xfrm>
                <a:off x="6877050"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250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07" name="Line 74"/>
              <p:cNvSpPr>
                <a:spLocks noChangeShapeType="1"/>
              </p:cNvSpPr>
              <p:nvPr/>
            </p:nvSpPr>
            <p:spPr bwMode="auto">
              <a:xfrm>
                <a:off x="2209800" y="45799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08" name="Line 75"/>
              <p:cNvSpPr>
                <a:spLocks noChangeShapeType="1"/>
              </p:cNvSpPr>
              <p:nvPr/>
            </p:nvSpPr>
            <p:spPr bwMode="auto">
              <a:xfrm flipH="1">
                <a:off x="7096125" y="45799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09" name="Rectangle 308"/>
              <p:cNvSpPr>
                <a:spLocks noChangeArrowheads="1"/>
              </p:cNvSpPr>
              <p:nvPr/>
            </p:nvSpPr>
            <p:spPr bwMode="auto">
              <a:xfrm>
                <a:off x="2066925" y="4475163"/>
                <a:ext cx="190500"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10" name="Line 77"/>
              <p:cNvSpPr>
                <a:spLocks noChangeShapeType="1"/>
              </p:cNvSpPr>
              <p:nvPr/>
            </p:nvSpPr>
            <p:spPr bwMode="auto">
              <a:xfrm>
                <a:off x="2209800" y="37798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11" name="Line 78"/>
              <p:cNvSpPr>
                <a:spLocks noChangeShapeType="1"/>
              </p:cNvSpPr>
              <p:nvPr/>
            </p:nvSpPr>
            <p:spPr bwMode="auto">
              <a:xfrm flipH="1">
                <a:off x="7096125" y="37798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12" name="Rectangle 311"/>
              <p:cNvSpPr>
                <a:spLocks noChangeArrowheads="1"/>
              </p:cNvSpPr>
              <p:nvPr/>
            </p:nvSpPr>
            <p:spPr bwMode="auto">
              <a:xfrm>
                <a:off x="1962150" y="3675063"/>
                <a:ext cx="2952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13" name="Line 80"/>
              <p:cNvSpPr>
                <a:spLocks noChangeShapeType="1"/>
              </p:cNvSpPr>
              <p:nvPr/>
            </p:nvSpPr>
            <p:spPr bwMode="auto">
              <a:xfrm>
                <a:off x="2209800" y="29797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14" name="Line 81"/>
              <p:cNvSpPr>
                <a:spLocks noChangeShapeType="1"/>
              </p:cNvSpPr>
              <p:nvPr/>
            </p:nvSpPr>
            <p:spPr bwMode="auto">
              <a:xfrm flipH="1">
                <a:off x="7096125" y="29797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15" name="Rectangle 314"/>
              <p:cNvSpPr>
                <a:spLocks noChangeArrowheads="1"/>
              </p:cNvSpPr>
              <p:nvPr/>
            </p:nvSpPr>
            <p:spPr bwMode="auto">
              <a:xfrm>
                <a:off x="1857375" y="287496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16" name="Line 83"/>
              <p:cNvSpPr>
                <a:spLocks noChangeShapeType="1"/>
              </p:cNvSpPr>
              <p:nvPr/>
            </p:nvSpPr>
            <p:spPr bwMode="auto">
              <a:xfrm>
                <a:off x="2209800" y="21796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17" name="Line 84"/>
              <p:cNvSpPr>
                <a:spLocks noChangeShapeType="1"/>
              </p:cNvSpPr>
              <p:nvPr/>
            </p:nvSpPr>
            <p:spPr bwMode="auto">
              <a:xfrm flipH="1">
                <a:off x="7096125" y="21796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18" name="Rectangle 317"/>
              <p:cNvSpPr>
                <a:spLocks noChangeArrowheads="1"/>
              </p:cNvSpPr>
              <p:nvPr/>
            </p:nvSpPr>
            <p:spPr bwMode="auto">
              <a:xfrm>
                <a:off x="1857375" y="207486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19" name="Line 86"/>
              <p:cNvSpPr>
                <a:spLocks noChangeShapeType="1"/>
              </p:cNvSpPr>
              <p:nvPr/>
            </p:nvSpPr>
            <p:spPr bwMode="auto">
              <a:xfrm>
                <a:off x="2209800" y="2170113"/>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20" name="Line 87"/>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21" name="Line 88"/>
              <p:cNvSpPr>
                <a:spLocks noChangeShapeType="1"/>
              </p:cNvSpPr>
              <p:nvPr/>
            </p:nvSpPr>
            <p:spPr bwMode="auto">
              <a:xfrm flipV="1">
                <a:off x="7153275" y="2170113"/>
                <a:ext cx="1588" cy="24098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22" name="Line 89"/>
              <p:cNvSpPr>
                <a:spLocks noChangeShapeType="1"/>
              </p:cNvSpPr>
              <p:nvPr/>
            </p:nvSpPr>
            <p:spPr bwMode="auto">
              <a:xfrm flipV="1">
                <a:off x="2209800" y="2170113"/>
                <a:ext cx="1588" cy="24098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23" name="Freeform 322"/>
              <p:cNvSpPr>
                <a:spLocks/>
              </p:cNvSpPr>
              <p:nvPr/>
            </p:nvSpPr>
            <p:spPr bwMode="auto">
              <a:xfrm>
                <a:off x="2209800" y="2332038"/>
                <a:ext cx="4943475" cy="2247900"/>
              </a:xfrm>
              <a:custGeom>
                <a:avLst/>
                <a:gdLst/>
                <a:ahLst/>
                <a:cxnLst>
                  <a:cxn ang="0">
                    <a:pos x="84" y="1416"/>
                  </a:cxn>
                  <a:cxn ang="0">
                    <a:pos x="192" y="1320"/>
                  </a:cxn>
                  <a:cxn ang="0">
                    <a:pos x="300" y="1380"/>
                  </a:cxn>
                  <a:cxn ang="0">
                    <a:pos x="414" y="1392"/>
                  </a:cxn>
                  <a:cxn ang="0">
                    <a:pos x="522" y="1404"/>
                  </a:cxn>
                  <a:cxn ang="0">
                    <a:pos x="630" y="1404"/>
                  </a:cxn>
                  <a:cxn ang="0">
                    <a:pos x="744" y="1416"/>
                  </a:cxn>
                  <a:cxn ang="0">
                    <a:pos x="852" y="1392"/>
                  </a:cxn>
                  <a:cxn ang="0">
                    <a:pos x="960" y="1392"/>
                  </a:cxn>
                  <a:cxn ang="0">
                    <a:pos x="1074" y="1374"/>
                  </a:cxn>
                  <a:cxn ang="0">
                    <a:pos x="1182" y="1374"/>
                  </a:cxn>
                  <a:cxn ang="0">
                    <a:pos x="1290" y="1392"/>
                  </a:cxn>
                  <a:cxn ang="0">
                    <a:pos x="1404" y="1380"/>
                  </a:cxn>
                  <a:cxn ang="0">
                    <a:pos x="1512" y="1404"/>
                  </a:cxn>
                  <a:cxn ang="0">
                    <a:pos x="1620" y="1374"/>
                  </a:cxn>
                  <a:cxn ang="0">
                    <a:pos x="1734" y="1380"/>
                  </a:cxn>
                  <a:cxn ang="0">
                    <a:pos x="1842" y="1392"/>
                  </a:cxn>
                  <a:cxn ang="0">
                    <a:pos x="1950" y="1404"/>
                  </a:cxn>
                  <a:cxn ang="0">
                    <a:pos x="2058" y="1404"/>
                  </a:cxn>
                  <a:cxn ang="0">
                    <a:pos x="2172" y="1416"/>
                  </a:cxn>
                  <a:cxn ang="0">
                    <a:pos x="2280" y="1350"/>
                  </a:cxn>
                  <a:cxn ang="0">
                    <a:pos x="2388" y="1392"/>
                  </a:cxn>
                  <a:cxn ang="0">
                    <a:pos x="2502" y="1404"/>
                  </a:cxn>
                  <a:cxn ang="0">
                    <a:pos x="2610" y="1374"/>
                  </a:cxn>
                  <a:cxn ang="0">
                    <a:pos x="2718" y="1320"/>
                  </a:cxn>
                  <a:cxn ang="0">
                    <a:pos x="2832" y="1416"/>
                  </a:cxn>
                  <a:cxn ang="0">
                    <a:pos x="2940" y="1416"/>
                  </a:cxn>
                  <a:cxn ang="0">
                    <a:pos x="3048" y="1350"/>
                  </a:cxn>
                  <a:cxn ang="0">
                    <a:pos x="3072" y="1416"/>
                  </a:cxn>
                  <a:cxn ang="0">
                    <a:pos x="2964" y="1416"/>
                  </a:cxn>
                  <a:cxn ang="0">
                    <a:pos x="2856" y="1416"/>
                  </a:cxn>
                  <a:cxn ang="0">
                    <a:pos x="2742" y="1416"/>
                  </a:cxn>
                  <a:cxn ang="0">
                    <a:pos x="2634" y="1416"/>
                  </a:cxn>
                  <a:cxn ang="0">
                    <a:pos x="2526" y="1416"/>
                  </a:cxn>
                  <a:cxn ang="0">
                    <a:pos x="2412" y="1416"/>
                  </a:cxn>
                  <a:cxn ang="0">
                    <a:pos x="2304" y="1416"/>
                  </a:cxn>
                  <a:cxn ang="0">
                    <a:pos x="2196" y="1416"/>
                  </a:cxn>
                  <a:cxn ang="0">
                    <a:pos x="2088" y="1416"/>
                  </a:cxn>
                  <a:cxn ang="0">
                    <a:pos x="1974" y="1416"/>
                  </a:cxn>
                  <a:cxn ang="0">
                    <a:pos x="1866" y="1416"/>
                  </a:cxn>
                  <a:cxn ang="0">
                    <a:pos x="1758" y="1416"/>
                  </a:cxn>
                  <a:cxn ang="0">
                    <a:pos x="1644" y="1416"/>
                  </a:cxn>
                  <a:cxn ang="0">
                    <a:pos x="1536" y="1416"/>
                  </a:cxn>
                  <a:cxn ang="0">
                    <a:pos x="1428" y="1416"/>
                  </a:cxn>
                  <a:cxn ang="0">
                    <a:pos x="1314" y="1416"/>
                  </a:cxn>
                  <a:cxn ang="0">
                    <a:pos x="1206" y="1416"/>
                  </a:cxn>
                  <a:cxn ang="0">
                    <a:pos x="1098" y="1416"/>
                  </a:cxn>
                  <a:cxn ang="0">
                    <a:pos x="984" y="1416"/>
                  </a:cxn>
                  <a:cxn ang="0">
                    <a:pos x="876" y="1416"/>
                  </a:cxn>
                  <a:cxn ang="0">
                    <a:pos x="768" y="1416"/>
                  </a:cxn>
                  <a:cxn ang="0">
                    <a:pos x="654" y="1416"/>
                  </a:cxn>
                  <a:cxn ang="0">
                    <a:pos x="546" y="1416"/>
                  </a:cxn>
                  <a:cxn ang="0">
                    <a:pos x="438" y="1416"/>
                  </a:cxn>
                  <a:cxn ang="0">
                    <a:pos x="324" y="1416"/>
                  </a:cxn>
                  <a:cxn ang="0">
                    <a:pos x="216" y="1416"/>
                  </a:cxn>
                  <a:cxn ang="0">
                    <a:pos x="108" y="1416"/>
                  </a:cxn>
                  <a:cxn ang="0">
                    <a:pos x="0" y="1416"/>
                  </a:cxn>
                </a:cxnLst>
                <a:rect l="0" t="0" r="r" b="b"/>
                <a:pathLst>
                  <a:path w="3114" h="1416">
                    <a:moveTo>
                      <a:pt x="0" y="1416"/>
                    </a:moveTo>
                    <a:lnTo>
                      <a:pt x="0" y="0"/>
                    </a:lnTo>
                    <a:lnTo>
                      <a:pt x="12" y="1314"/>
                    </a:lnTo>
                    <a:lnTo>
                      <a:pt x="24" y="1302"/>
                    </a:lnTo>
                    <a:lnTo>
                      <a:pt x="36" y="1392"/>
                    </a:lnTo>
                    <a:lnTo>
                      <a:pt x="48" y="1314"/>
                    </a:lnTo>
                    <a:lnTo>
                      <a:pt x="60" y="1392"/>
                    </a:lnTo>
                    <a:lnTo>
                      <a:pt x="72" y="1362"/>
                    </a:lnTo>
                    <a:lnTo>
                      <a:pt x="84" y="1416"/>
                    </a:lnTo>
                    <a:lnTo>
                      <a:pt x="96" y="1272"/>
                    </a:lnTo>
                    <a:lnTo>
                      <a:pt x="108" y="1362"/>
                    </a:lnTo>
                    <a:lnTo>
                      <a:pt x="120" y="1374"/>
                    </a:lnTo>
                    <a:lnTo>
                      <a:pt x="132" y="1416"/>
                    </a:lnTo>
                    <a:lnTo>
                      <a:pt x="144" y="1392"/>
                    </a:lnTo>
                    <a:lnTo>
                      <a:pt x="156" y="1392"/>
                    </a:lnTo>
                    <a:lnTo>
                      <a:pt x="168" y="1404"/>
                    </a:lnTo>
                    <a:lnTo>
                      <a:pt x="180" y="1416"/>
                    </a:lnTo>
                    <a:lnTo>
                      <a:pt x="192" y="1320"/>
                    </a:lnTo>
                    <a:lnTo>
                      <a:pt x="204" y="1404"/>
                    </a:lnTo>
                    <a:lnTo>
                      <a:pt x="216" y="1350"/>
                    </a:lnTo>
                    <a:lnTo>
                      <a:pt x="228" y="1416"/>
                    </a:lnTo>
                    <a:lnTo>
                      <a:pt x="240" y="1380"/>
                    </a:lnTo>
                    <a:lnTo>
                      <a:pt x="252" y="1380"/>
                    </a:lnTo>
                    <a:lnTo>
                      <a:pt x="264" y="1392"/>
                    </a:lnTo>
                    <a:lnTo>
                      <a:pt x="276" y="1416"/>
                    </a:lnTo>
                    <a:lnTo>
                      <a:pt x="288" y="1362"/>
                    </a:lnTo>
                    <a:lnTo>
                      <a:pt x="300" y="1380"/>
                    </a:lnTo>
                    <a:lnTo>
                      <a:pt x="312" y="1392"/>
                    </a:lnTo>
                    <a:lnTo>
                      <a:pt x="324" y="1404"/>
                    </a:lnTo>
                    <a:lnTo>
                      <a:pt x="336" y="1416"/>
                    </a:lnTo>
                    <a:lnTo>
                      <a:pt x="354" y="1380"/>
                    </a:lnTo>
                    <a:lnTo>
                      <a:pt x="366" y="1416"/>
                    </a:lnTo>
                    <a:lnTo>
                      <a:pt x="378" y="1416"/>
                    </a:lnTo>
                    <a:lnTo>
                      <a:pt x="390" y="1284"/>
                    </a:lnTo>
                    <a:lnTo>
                      <a:pt x="402" y="1380"/>
                    </a:lnTo>
                    <a:lnTo>
                      <a:pt x="414" y="1392"/>
                    </a:lnTo>
                    <a:lnTo>
                      <a:pt x="426" y="1374"/>
                    </a:lnTo>
                    <a:lnTo>
                      <a:pt x="438" y="1380"/>
                    </a:lnTo>
                    <a:lnTo>
                      <a:pt x="450" y="1392"/>
                    </a:lnTo>
                    <a:lnTo>
                      <a:pt x="462" y="1416"/>
                    </a:lnTo>
                    <a:lnTo>
                      <a:pt x="474" y="1404"/>
                    </a:lnTo>
                    <a:lnTo>
                      <a:pt x="486" y="1416"/>
                    </a:lnTo>
                    <a:lnTo>
                      <a:pt x="498" y="1404"/>
                    </a:lnTo>
                    <a:lnTo>
                      <a:pt x="510" y="1392"/>
                    </a:lnTo>
                    <a:lnTo>
                      <a:pt x="522" y="1404"/>
                    </a:lnTo>
                    <a:lnTo>
                      <a:pt x="534" y="1416"/>
                    </a:lnTo>
                    <a:lnTo>
                      <a:pt x="546" y="1392"/>
                    </a:lnTo>
                    <a:lnTo>
                      <a:pt x="558" y="1416"/>
                    </a:lnTo>
                    <a:lnTo>
                      <a:pt x="570" y="1404"/>
                    </a:lnTo>
                    <a:lnTo>
                      <a:pt x="582" y="1380"/>
                    </a:lnTo>
                    <a:lnTo>
                      <a:pt x="594" y="1392"/>
                    </a:lnTo>
                    <a:lnTo>
                      <a:pt x="606" y="1416"/>
                    </a:lnTo>
                    <a:lnTo>
                      <a:pt x="618" y="1416"/>
                    </a:lnTo>
                    <a:lnTo>
                      <a:pt x="630" y="1404"/>
                    </a:lnTo>
                    <a:lnTo>
                      <a:pt x="642" y="1380"/>
                    </a:lnTo>
                    <a:lnTo>
                      <a:pt x="654" y="1404"/>
                    </a:lnTo>
                    <a:lnTo>
                      <a:pt x="666" y="1404"/>
                    </a:lnTo>
                    <a:lnTo>
                      <a:pt x="678" y="1404"/>
                    </a:lnTo>
                    <a:lnTo>
                      <a:pt x="696" y="1416"/>
                    </a:lnTo>
                    <a:lnTo>
                      <a:pt x="708" y="1362"/>
                    </a:lnTo>
                    <a:lnTo>
                      <a:pt x="720" y="1404"/>
                    </a:lnTo>
                    <a:lnTo>
                      <a:pt x="732" y="1416"/>
                    </a:lnTo>
                    <a:lnTo>
                      <a:pt x="744" y="1416"/>
                    </a:lnTo>
                    <a:lnTo>
                      <a:pt x="756" y="1392"/>
                    </a:lnTo>
                    <a:lnTo>
                      <a:pt x="768" y="1404"/>
                    </a:lnTo>
                    <a:lnTo>
                      <a:pt x="780" y="1302"/>
                    </a:lnTo>
                    <a:lnTo>
                      <a:pt x="792" y="1392"/>
                    </a:lnTo>
                    <a:lnTo>
                      <a:pt x="804" y="1374"/>
                    </a:lnTo>
                    <a:lnTo>
                      <a:pt x="816" y="1392"/>
                    </a:lnTo>
                    <a:lnTo>
                      <a:pt x="828" y="1380"/>
                    </a:lnTo>
                    <a:lnTo>
                      <a:pt x="840" y="1392"/>
                    </a:lnTo>
                    <a:lnTo>
                      <a:pt x="852" y="1392"/>
                    </a:lnTo>
                    <a:lnTo>
                      <a:pt x="864" y="1380"/>
                    </a:lnTo>
                    <a:lnTo>
                      <a:pt x="876" y="1374"/>
                    </a:lnTo>
                    <a:lnTo>
                      <a:pt x="888" y="1374"/>
                    </a:lnTo>
                    <a:lnTo>
                      <a:pt x="900" y="1392"/>
                    </a:lnTo>
                    <a:lnTo>
                      <a:pt x="912" y="1392"/>
                    </a:lnTo>
                    <a:lnTo>
                      <a:pt x="924" y="1392"/>
                    </a:lnTo>
                    <a:lnTo>
                      <a:pt x="936" y="1416"/>
                    </a:lnTo>
                    <a:lnTo>
                      <a:pt x="948" y="1380"/>
                    </a:lnTo>
                    <a:lnTo>
                      <a:pt x="960" y="1392"/>
                    </a:lnTo>
                    <a:lnTo>
                      <a:pt x="972" y="1350"/>
                    </a:lnTo>
                    <a:lnTo>
                      <a:pt x="984" y="1404"/>
                    </a:lnTo>
                    <a:lnTo>
                      <a:pt x="996" y="1380"/>
                    </a:lnTo>
                    <a:lnTo>
                      <a:pt x="1008" y="1404"/>
                    </a:lnTo>
                    <a:lnTo>
                      <a:pt x="1020" y="1404"/>
                    </a:lnTo>
                    <a:lnTo>
                      <a:pt x="1038" y="1416"/>
                    </a:lnTo>
                    <a:lnTo>
                      <a:pt x="1050" y="1404"/>
                    </a:lnTo>
                    <a:lnTo>
                      <a:pt x="1062" y="1380"/>
                    </a:lnTo>
                    <a:lnTo>
                      <a:pt x="1074" y="1374"/>
                    </a:lnTo>
                    <a:lnTo>
                      <a:pt x="1086" y="1380"/>
                    </a:lnTo>
                    <a:lnTo>
                      <a:pt x="1098" y="1380"/>
                    </a:lnTo>
                    <a:lnTo>
                      <a:pt x="1110" y="1416"/>
                    </a:lnTo>
                    <a:lnTo>
                      <a:pt x="1122" y="1416"/>
                    </a:lnTo>
                    <a:lnTo>
                      <a:pt x="1134" y="1380"/>
                    </a:lnTo>
                    <a:lnTo>
                      <a:pt x="1146" y="1404"/>
                    </a:lnTo>
                    <a:lnTo>
                      <a:pt x="1158" y="1380"/>
                    </a:lnTo>
                    <a:lnTo>
                      <a:pt x="1170" y="1392"/>
                    </a:lnTo>
                    <a:lnTo>
                      <a:pt x="1182" y="1374"/>
                    </a:lnTo>
                    <a:lnTo>
                      <a:pt x="1194" y="1404"/>
                    </a:lnTo>
                    <a:lnTo>
                      <a:pt x="1206" y="1392"/>
                    </a:lnTo>
                    <a:lnTo>
                      <a:pt x="1218" y="1374"/>
                    </a:lnTo>
                    <a:lnTo>
                      <a:pt x="1230" y="1404"/>
                    </a:lnTo>
                    <a:lnTo>
                      <a:pt x="1242" y="1380"/>
                    </a:lnTo>
                    <a:lnTo>
                      <a:pt x="1254" y="1416"/>
                    </a:lnTo>
                    <a:lnTo>
                      <a:pt x="1266" y="1380"/>
                    </a:lnTo>
                    <a:lnTo>
                      <a:pt x="1278" y="1392"/>
                    </a:lnTo>
                    <a:lnTo>
                      <a:pt x="1290" y="1392"/>
                    </a:lnTo>
                    <a:lnTo>
                      <a:pt x="1302" y="1392"/>
                    </a:lnTo>
                    <a:lnTo>
                      <a:pt x="1314" y="1380"/>
                    </a:lnTo>
                    <a:lnTo>
                      <a:pt x="1326" y="1416"/>
                    </a:lnTo>
                    <a:lnTo>
                      <a:pt x="1338" y="1392"/>
                    </a:lnTo>
                    <a:lnTo>
                      <a:pt x="1350" y="1350"/>
                    </a:lnTo>
                    <a:lnTo>
                      <a:pt x="1362" y="1416"/>
                    </a:lnTo>
                    <a:lnTo>
                      <a:pt x="1374" y="1416"/>
                    </a:lnTo>
                    <a:lnTo>
                      <a:pt x="1392" y="1404"/>
                    </a:lnTo>
                    <a:lnTo>
                      <a:pt x="1404" y="1380"/>
                    </a:lnTo>
                    <a:lnTo>
                      <a:pt x="1416" y="1404"/>
                    </a:lnTo>
                    <a:lnTo>
                      <a:pt x="1428" y="1392"/>
                    </a:lnTo>
                    <a:lnTo>
                      <a:pt x="1440" y="1392"/>
                    </a:lnTo>
                    <a:lnTo>
                      <a:pt x="1452" y="1362"/>
                    </a:lnTo>
                    <a:lnTo>
                      <a:pt x="1464" y="1404"/>
                    </a:lnTo>
                    <a:lnTo>
                      <a:pt x="1476" y="1404"/>
                    </a:lnTo>
                    <a:lnTo>
                      <a:pt x="1488" y="1404"/>
                    </a:lnTo>
                    <a:lnTo>
                      <a:pt x="1500" y="1374"/>
                    </a:lnTo>
                    <a:lnTo>
                      <a:pt x="1512" y="1404"/>
                    </a:lnTo>
                    <a:lnTo>
                      <a:pt x="1524" y="1350"/>
                    </a:lnTo>
                    <a:lnTo>
                      <a:pt x="1536" y="1380"/>
                    </a:lnTo>
                    <a:lnTo>
                      <a:pt x="1548" y="1290"/>
                    </a:lnTo>
                    <a:lnTo>
                      <a:pt x="1560" y="1344"/>
                    </a:lnTo>
                    <a:lnTo>
                      <a:pt x="1572" y="1380"/>
                    </a:lnTo>
                    <a:lnTo>
                      <a:pt x="1584" y="1374"/>
                    </a:lnTo>
                    <a:lnTo>
                      <a:pt x="1596" y="1404"/>
                    </a:lnTo>
                    <a:lnTo>
                      <a:pt x="1608" y="1404"/>
                    </a:lnTo>
                    <a:lnTo>
                      <a:pt x="1620" y="1374"/>
                    </a:lnTo>
                    <a:lnTo>
                      <a:pt x="1632" y="1392"/>
                    </a:lnTo>
                    <a:lnTo>
                      <a:pt x="1644" y="1404"/>
                    </a:lnTo>
                    <a:lnTo>
                      <a:pt x="1656" y="1374"/>
                    </a:lnTo>
                    <a:lnTo>
                      <a:pt x="1668" y="1392"/>
                    </a:lnTo>
                    <a:lnTo>
                      <a:pt x="1680" y="1416"/>
                    </a:lnTo>
                    <a:lnTo>
                      <a:pt x="1692" y="1392"/>
                    </a:lnTo>
                    <a:lnTo>
                      <a:pt x="1704" y="1416"/>
                    </a:lnTo>
                    <a:lnTo>
                      <a:pt x="1716" y="1416"/>
                    </a:lnTo>
                    <a:lnTo>
                      <a:pt x="1734" y="1380"/>
                    </a:lnTo>
                    <a:lnTo>
                      <a:pt x="1746" y="1392"/>
                    </a:lnTo>
                    <a:lnTo>
                      <a:pt x="1758" y="1380"/>
                    </a:lnTo>
                    <a:lnTo>
                      <a:pt x="1770" y="1404"/>
                    </a:lnTo>
                    <a:lnTo>
                      <a:pt x="1782" y="1416"/>
                    </a:lnTo>
                    <a:lnTo>
                      <a:pt x="1794" y="1404"/>
                    </a:lnTo>
                    <a:lnTo>
                      <a:pt x="1806" y="1380"/>
                    </a:lnTo>
                    <a:lnTo>
                      <a:pt x="1818" y="1404"/>
                    </a:lnTo>
                    <a:lnTo>
                      <a:pt x="1830" y="1416"/>
                    </a:lnTo>
                    <a:lnTo>
                      <a:pt x="1842" y="1392"/>
                    </a:lnTo>
                    <a:lnTo>
                      <a:pt x="1854" y="1392"/>
                    </a:lnTo>
                    <a:lnTo>
                      <a:pt x="1866" y="1404"/>
                    </a:lnTo>
                    <a:lnTo>
                      <a:pt x="1878" y="1392"/>
                    </a:lnTo>
                    <a:lnTo>
                      <a:pt x="1890" y="1392"/>
                    </a:lnTo>
                    <a:lnTo>
                      <a:pt x="1902" y="1416"/>
                    </a:lnTo>
                    <a:lnTo>
                      <a:pt x="1914" y="1374"/>
                    </a:lnTo>
                    <a:lnTo>
                      <a:pt x="1926" y="1416"/>
                    </a:lnTo>
                    <a:lnTo>
                      <a:pt x="1938" y="1392"/>
                    </a:lnTo>
                    <a:lnTo>
                      <a:pt x="1950" y="1404"/>
                    </a:lnTo>
                    <a:lnTo>
                      <a:pt x="1962" y="1380"/>
                    </a:lnTo>
                    <a:lnTo>
                      <a:pt x="1974" y="1404"/>
                    </a:lnTo>
                    <a:lnTo>
                      <a:pt x="1986" y="1392"/>
                    </a:lnTo>
                    <a:lnTo>
                      <a:pt x="1998" y="1404"/>
                    </a:lnTo>
                    <a:lnTo>
                      <a:pt x="2010" y="1380"/>
                    </a:lnTo>
                    <a:lnTo>
                      <a:pt x="2022" y="1392"/>
                    </a:lnTo>
                    <a:lnTo>
                      <a:pt x="2034" y="1416"/>
                    </a:lnTo>
                    <a:lnTo>
                      <a:pt x="2046" y="1416"/>
                    </a:lnTo>
                    <a:lnTo>
                      <a:pt x="2058" y="1404"/>
                    </a:lnTo>
                    <a:lnTo>
                      <a:pt x="2076" y="1416"/>
                    </a:lnTo>
                    <a:lnTo>
                      <a:pt x="2088" y="1404"/>
                    </a:lnTo>
                    <a:lnTo>
                      <a:pt x="2100" y="1380"/>
                    </a:lnTo>
                    <a:lnTo>
                      <a:pt x="2112" y="1404"/>
                    </a:lnTo>
                    <a:lnTo>
                      <a:pt x="2124" y="1380"/>
                    </a:lnTo>
                    <a:lnTo>
                      <a:pt x="2136" y="1404"/>
                    </a:lnTo>
                    <a:lnTo>
                      <a:pt x="2148" y="1416"/>
                    </a:lnTo>
                    <a:lnTo>
                      <a:pt x="2160" y="1404"/>
                    </a:lnTo>
                    <a:lnTo>
                      <a:pt x="2172" y="1416"/>
                    </a:lnTo>
                    <a:lnTo>
                      <a:pt x="2184" y="1416"/>
                    </a:lnTo>
                    <a:lnTo>
                      <a:pt x="2196" y="1416"/>
                    </a:lnTo>
                    <a:lnTo>
                      <a:pt x="2208" y="1362"/>
                    </a:lnTo>
                    <a:lnTo>
                      <a:pt x="2220" y="1416"/>
                    </a:lnTo>
                    <a:lnTo>
                      <a:pt x="2232" y="1332"/>
                    </a:lnTo>
                    <a:lnTo>
                      <a:pt x="2244" y="1404"/>
                    </a:lnTo>
                    <a:lnTo>
                      <a:pt x="2256" y="1392"/>
                    </a:lnTo>
                    <a:lnTo>
                      <a:pt x="2268" y="1380"/>
                    </a:lnTo>
                    <a:lnTo>
                      <a:pt x="2280" y="1350"/>
                    </a:lnTo>
                    <a:lnTo>
                      <a:pt x="2292" y="1380"/>
                    </a:lnTo>
                    <a:lnTo>
                      <a:pt x="2304" y="1362"/>
                    </a:lnTo>
                    <a:lnTo>
                      <a:pt x="2316" y="1374"/>
                    </a:lnTo>
                    <a:lnTo>
                      <a:pt x="2328" y="1332"/>
                    </a:lnTo>
                    <a:lnTo>
                      <a:pt x="2340" y="1380"/>
                    </a:lnTo>
                    <a:lnTo>
                      <a:pt x="2352" y="1404"/>
                    </a:lnTo>
                    <a:lnTo>
                      <a:pt x="2364" y="1404"/>
                    </a:lnTo>
                    <a:lnTo>
                      <a:pt x="2376" y="1404"/>
                    </a:lnTo>
                    <a:lnTo>
                      <a:pt x="2388" y="1392"/>
                    </a:lnTo>
                    <a:lnTo>
                      <a:pt x="2400" y="1404"/>
                    </a:lnTo>
                    <a:lnTo>
                      <a:pt x="2412" y="1404"/>
                    </a:lnTo>
                    <a:lnTo>
                      <a:pt x="2430" y="1392"/>
                    </a:lnTo>
                    <a:lnTo>
                      <a:pt x="2442" y="1404"/>
                    </a:lnTo>
                    <a:lnTo>
                      <a:pt x="2454" y="1416"/>
                    </a:lnTo>
                    <a:lnTo>
                      <a:pt x="2466" y="1380"/>
                    </a:lnTo>
                    <a:lnTo>
                      <a:pt x="2478" y="1404"/>
                    </a:lnTo>
                    <a:lnTo>
                      <a:pt x="2490" y="1416"/>
                    </a:lnTo>
                    <a:lnTo>
                      <a:pt x="2502" y="1404"/>
                    </a:lnTo>
                    <a:lnTo>
                      <a:pt x="2514" y="1416"/>
                    </a:lnTo>
                    <a:lnTo>
                      <a:pt x="2526" y="1416"/>
                    </a:lnTo>
                    <a:lnTo>
                      <a:pt x="2538" y="1404"/>
                    </a:lnTo>
                    <a:lnTo>
                      <a:pt x="2550" y="1416"/>
                    </a:lnTo>
                    <a:lnTo>
                      <a:pt x="2562" y="1380"/>
                    </a:lnTo>
                    <a:lnTo>
                      <a:pt x="2574" y="1392"/>
                    </a:lnTo>
                    <a:lnTo>
                      <a:pt x="2586" y="1404"/>
                    </a:lnTo>
                    <a:lnTo>
                      <a:pt x="2598" y="1416"/>
                    </a:lnTo>
                    <a:lnTo>
                      <a:pt x="2610" y="1374"/>
                    </a:lnTo>
                    <a:lnTo>
                      <a:pt x="2622" y="1374"/>
                    </a:lnTo>
                    <a:lnTo>
                      <a:pt x="2634" y="1392"/>
                    </a:lnTo>
                    <a:lnTo>
                      <a:pt x="2646" y="1416"/>
                    </a:lnTo>
                    <a:lnTo>
                      <a:pt x="2658" y="1404"/>
                    </a:lnTo>
                    <a:lnTo>
                      <a:pt x="2670" y="1362"/>
                    </a:lnTo>
                    <a:lnTo>
                      <a:pt x="2682" y="1380"/>
                    </a:lnTo>
                    <a:lnTo>
                      <a:pt x="2694" y="1362"/>
                    </a:lnTo>
                    <a:lnTo>
                      <a:pt x="2706" y="1392"/>
                    </a:lnTo>
                    <a:lnTo>
                      <a:pt x="2718" y="1320"/>
                    </a:lnTo>
                    <a:lnTo>
                      <a:pt x="2730" y="1404"/>
                    </a:lnTo>
                    <a:lnTo>
                      <a:pt x="2742" y="1404"/>
                    </a:lnTo>
                    <a:lnTo>
                      <a:pt x="2754" y="1404"/>
                    </a:lnTo>
                    <a:lnTo>
                      <a:pt x="2772" y="1380"/>
                    </a:lnTo>
                    <a:lnTo>
                      <a:pt x="2784" y="1416"/>
                    </a:lnTo>
                    <a:lnTo>
                      <a:pt x="2796" y="1416"/>
                    </a:lnTo>
                    <a:lnTo>
                      <a:pt x="2808" y="1416"/>
                    </a:lnTo>
                    <a:lnTo>
                      <a:pt x="2820" y="1416"/>
                    </a:lnTo>
                    <a:lnTo>
                      <a:pt x="2832" y="1416"/>
                    </a:lnTo>
                    <a:lnTo>
                      <a:pt x="2844" y="1374"/>
                    </a:lnTo>
                    <a:lnTo>
                      <a:pt x="2856" y="1404"/>
                    </a:lnTo>
                    <a:lnTo>
                      <a:pt x="2868" y="1416"/>
                    </a:lnTo>
                    <a:lnTo>
                      <a:pt x="2880" y="1416"/>
                    </a:lnTo>
                    <a:lnTo>
                      <a:pt x="2892" y="1350"/>
                    </a:lnTo>
                    <a:lnTo>
                      <a:pt x="2904" y="1392"/>
                    </a:lnTo>
                    <a:lnTo>
                      <a:pt x="2916" y="1392"/>
                    </a:lnTo>
                    <a:lnTo>
                      <a:pt x="2928" y="1416"/>
                    </a:lnTo>
                    <a:lnTo>
                      <a:pt x="2940" y="1416"/>
                    </a:lnTo>
                    <a:lnTo>
                      <a:pt x="2952" y="1380"/>
                    </a:lnTo>
                    <a:lnTo>
                      <a:pt x="2964" y="1404"/>
                    </a:lnTo>
                    <a:lnTo>
                      <a:pt x="2976" y="1416"/>
                    </a:lnTo>
                    <a:lnTo>
                      <a:pt x="2988" y="1344"/>
                    </a:lnTo>
                    <a:lnTo>
                      <a:pt x="3000" y="1380"/>
                    </a:lnTo>
                    <a:lnTo>
                      <a:pt x="3012" y="1224"/>
                    </a:lnTo>
                    <a:lnTo>
                      <a:pt x="3024" y="1380"/>
                    </a:lnTo>
                    <a:lnTo>
                      <a:pt x="3036" y="1380"/>
                    </a:lnTo>
                    <a:lnTo>
                      <a:pt x="3048" y="1350"/>
                    </a:lnTo>
                    <a:lnTo>
                      <a:pt x="3060" y="1332"/>
                    </a:lnTo>
                    <a:lnTo>
                      <a:pt x="3072" y="1392"/>
                    </a:lnTo>
                    <a:lnTo>
                      <a:pt x="3084" y="1332"/>
                    </a:lnTo>
                    <a:lnTo>
                      <a:pt x="3096" y="1344"/>
                    </a:lnTo>
                    <a:lnTo>
                      <a:pt x="3114" y="648"/>
                    </a:lnTo>
                    <a:lnTo>
                      <a:pt x="3114" y="1416"/>
                    </a:lnTo>
                    <a:lnTo>
                      <a:pt x="3096" y="1416"/>
                    </a:lnTo>
                    <a:lnTo>
                      <a:pt x="3084" y="1416"/>
                    </a:lnTo>
                    <a:lnTo>
                      <a:pt x="3072" y="1416"/>
                    </a:lnTo>
                    <a:lnTo>
                      <a:pt x="3060" y="1416"/>
                    </a:lnTo>
                    <a:lnTo>
                      <a:pt x="3048" y="1416"/>
                    </a:lnTo>
                    <a:lnTo>
                      <a:pt x="3036" y="1416"/>
                    </a:lnTo>
                    <a:lnTo>
                      <a:pt x="3024" y="1416"/>
                    </a:lnTo>
                    <a:lnTo>
                      <a:pt x="3012" y="1416"/>
                    </a:lnTo>
                    <a:lnTo>
                      <a:pt x="3000" y="1416"/>
                    </a:lnTo>
                    <a:lnTo>
                      <a:pt x="2988" y="1416"/>
                    </a:lnTo>
                    <a:lnTo>
                      <a:pt x="2976" y="1416"/>
                    </a:lnTo>
                    <a:lnTo>
                      <a:pt x="2964" y="1416"/>
                    </a:lnTo>
                    <a:lnTo>
                      <a:pt x="2952" y="1416"/>
                    </a:lnTo>
                    <a:lnTo>
                      <a:pt x="2940" y="1416"/>
                    </a:lnTo>
                    <a:lnTo>
                      <a:pt x="2928" y="1416"/>
                    </a:lnTo>
                    <a:lnTo>
                      <a:pt x="2916" y="1416"/>
                    </a:lnTo>
                    <a:lnTo>
                      <a:pt x="2904" y="1416"/>
                    </a:lnTo>
                    <a:lnTo>
                      <a:pt x="2892" y="1416"/>
                    </a:lnTo>
                    <a:lnTo>
                      <a:pt x="2880" y="1416"/>
                    </a:lnTo>
                    <a:lnTo>
                      <a:pt x="2868" y="1416"/>
                    </a:lnTo>
                    <a:lnTo>
                      <a:pt x="2856" y="1416"/>
                    </a:lnTo>
                    <a:lnTo>
                      <a:pt x="2844" y="1416"/>
                    </a:lnTo>
                    <a:lnTo>
                      <a:pt x="2832" y="1416"/>
                    </a:lnTo>
                    <a:lnTo>
                      <a:pt x="2820" y="1416"/>
                    </a:lnTo>
                    <a:lnTo>
                      <a:pt x="2808" y="1416"/>
                    </a:lnTo>
                    <a:lnTo>
                      <a:pt x="2796" y="1416"/>
                    </a:lnTo>
                    <a:lnTo>
                      <a:pt x="2784" y="1416"/>
                    </a:lnTo>
                    <a:lnTo>
                      <a:pt x="2772" y="1416"/>
                    </a:lnTo>
                    <a:lnTo>
                      <a:pt x="2754" y="1416"/>
                    </a:lnTo>
                    <a:lnTo>
                      <a:pt x="2742" y="1416"/>
                    </a:lnTo>
                    <a:lnTo>
                      <a:pt x="2730" y="1416"/>
                    </a:lnTo>
                    <a:lnTo>
                      <a:pt x="2718" y="1416"/>
                    </a:lnTo>
                    <a:lnTo>
                      <a:pt x="2706" y="1416"/>
                    </a:lnTo>
                    <a:lnTo>
                      <a:pt x="2694" y="1416"/>
                    </a:lnTo>
                    <a:lnTo>
                      <a:pt x="2682" y="1416"/>
                    </a:lnTo>
                    <a:lnTo>
                      <a:pt x="2670" y="1416"/>
                    </a:lnTo>
                    <a:lnTo>
                      <a:pt x="2658" y="1416"/>
                    </a:lnTo>
                    <a:lnTo>
                      <a:pt x="2646" y="1416"/>
                    </a:lnTo>
                    <a:lnTo>
                      <a:pt x="2634" y="1416"/>
                    </a:lnTo>
                    <a:lnTo>
                      <a:pt x="2622" y="1416"/>
                    </a:lnTo>
                    <a:lnTo>
                      <a:pt x="2610" y="1416"/>
                    </a:lnTo>
                    <a:lnTo>
                      <a:pt x="2598" y="1416"/>
                    </a:lnTo>
                    <a:lnTo>
                      <a:pt x="2586" y="1416"/>
                    </a:lnTo>
                    <a:lnTo>
                      <a:pt x="2574" y="1416"/>
                    </a:lnTo>
                    <a:lnTo>
                      <a:pt x="2562" y="1416"/>
                    </a:lnTo>
                    <a:lnTo>
                      <a:pt x="2550" y="1416"/>
                    </a:lnTo>
                    <a:lnTo>
                      <a:pt x="2538" y="1416"/>
                    </a:lnTo>
                    <a:lnTo>
                      <a:pt x="2526" y="1416"/>
                    </a:lnTo>
                    <a:lnTo>
                      <a:pt x="2514" y="1416"/>
                    </a:lnTo>
                    <a:lnTo>
                      <a:pt x="2502" y="1416"/>
                    </a:lnTo>
                    <a:lnTo>
                      <a:pt x="2490" y="1416"/>
                    </a:lnTo>
                    <a:lnTo>
                      <a:pt x="2478" y="1416"/>
                    </a:lnTo>
                    <a:lnTo>
                      <a:pt x="2466" y="1416"/>
                    </a:lnTo>
                    <a:lnTo>
                      <a:pt x="2454" y="1416"/>
                    </a:lnTo>
                    <a:lnTo>
                      <a:pt x="2442" y="1416"/>
                    </a:lnTo>
                    <a:lnTo>
                      <a:pt x="2430" y="1416"/>
                    </a:lnTo>
                    <a:lnTo>
                      <a:pt x="2412" y="1416"/>
                    </a:lnTo>
                    <a:lnTo>
                      <a:pt x="2400" y="1416"/>
                    </a:lnTo>
                    <a:lnTo>
                      <a:pt x="2388" y="1416"/>
                    </a:lnTo>
                    <a:lnTo>
                      <a:pt x="2376" y="1416"/>
                    </a:lnTo>
                    <a:lnTo>
                      <a:pt x="2364" y="1416"/>
                    </a:lnTo>
                    <a:lnTo>
                      <a:pt x="2352" y="1416"/>
                    </a:lnTo>
                    <a:lnTo>
                      <a:pt x="2340" y="1416"/>
                    </a:lnTo>
                    <a:lnTo>
                      <a:pt x="2328" y="1416"/>
                    </a:lnTo>
                    <a:lnTo>
                      <a:pt x="2316" y="1416"/>
                    </a:lnTo>
                    <a:lnTo>
                      <a:pt x="2304" y="1416"/>
                    </a:lnTo>
                    <a:lnTo>
                      <a:pt x="2292" y="1416"/>
                    </a:lnTo>
                    <a:lnTo>
                      <a:pt x="2280" y="1416"/>
                    </a:lnTo>
                    <a:lnTo>
                      <a:pt x="2268" y="1416"/>
                    </a:lnTo>
                    <a:lnTo>
                      <a:pt x="2256" y="1416"/>
                    </a:lnTo>
                    <a:lnTo>
                      <a:pt x="2244" y="1416"/>
                    </a:lnTo>
                    <a:lnTo>
                      <a:pt x="2232" y="1416"/>
                    </a:lnTo>
                    <a:lnTo>
                      <a:pt x="2220" y="1416"/>
                    </a:lnTo>
                    <a:lnTo>
                      <a:pt x="2208" y="1416"/>
                    </a:lnTo>
                    <a:lnTo>
                      <a:pt x="2196" y="1416"/>
                    </a:lnTo>
                    <a:lnTo>
                      <a:pt x="2184" y="1416"/>
                    </a:lnTo>
                    <a:lnTo>
                      <a:pt x="2172" y="1416"/>
                    </a:lnTo>
                    <a:lnTo>
                      <a:pt x="2160" y="1416"/>
                    </a:lnTo>
                    <a:lnTo>
                      <a:pt x="2148" y="1416"/>
                    </a:lnTo>
                    <a:lnTo>
                      <a:pt x="2136" y="1416"/>
                    </a:lnTo>
                    <a:lnTo>
                      <a:pt x="2124" y="1416"/>
                    </a:lnTo>
                    <a:lnTo>
                      <a:pt x="2112" y="1416"/>
                    </a:lnTo>
                    <a:lnTo>
                      <a:pt x="2100" y="1416"/>
                    </a:lnTo>
                    <a:lnTo>
                      <a:pt x="2088" y="1416"/>
                    </a:lnTo>
                    <a:lnTo>
                      <a:pt x="2076" y="1416"/>
                    </a:lnTo>
                    <a:lnTo>
                      <a:pt x="2058" y="1416"/>
                    </a:lnTo>
                    <a:lnTo>
                      <a:pt x="2046" y="1416"/>
                    </a:lnTo>
                    <a:lnTo>
                      <a:pt x="2034" y="1416"/>
                    </a:lnTo>
                    <a:lnTo>
                      <a:pt x="2022" y="1416"/>
                    </a:lnTo>
                    <a:lnTo>
                      <a:pt x="2010" y="1416"/>
                    </a:lnTo>
                    <a:lnTo>
                      <a:pt x="1998" y="1416"/>
                    </a:lnTo>
                    <a:lnTo>
                      <a:pt x="1986" y="1416"/>
                    </a:lnTo>
                    <a:lnTo>
                      <a:pt x="1974" y="1416"/>
                    </a:lnTo>
                    <a:lnTo>
                      <a:pt x="1962" y="1416"/>
                    </a:lnTo>
                    <a:lnTo>
                      <a:pt x="1950" y="1416"/>
                    </a:lnTo>
                    <a:lnTo>
                      <a:pt x="1938" y="1416"/>
                    </a:lnTo>
                    <a:lnTo>
                      <a:pt x="1926" y="1416"/>
                    </a:lnTo>
                    <a:lnTo>
                      <a:pt x="1914" y="1416"/>
                    </a:lnTo>
                    <a:lnTo>
                      <a:pt x="1902" y="1416"/>
                    </a:lnTo>
                    <a:lnTo>
                      <a:pt x="1890" y="1416"/>
                    </a:lnTo>
                    <a:lnTo>
                      <a:pt x="1878" y="1416"/>
                    </a:lnTo>
                    <a:lnTo>
                      <a:pt x="1866" y="1416"/>
                    </a:lnTo>
                    <a:lnTo>
                      <a:pt x="1854" y="1416"/>
                    </a:lnTo>
                    <a:lnTo>
                      <a:pt x="1842" y="1416"/>
                    </a:lnTo>
                    <a:lnTo>
                      <a:pt x="1830" y="1416"/>
                    </a:lnTo>
                    <a:lnTo>
                      <a:pt x="1818" y="1416"/>
                    </a:lnTo>
                    <a:lnTo>
                      <a:pt x="1806" y="1416"/>
                    </a:lnTo>
                    <a:lnTo>
                      <a:pt x="1794" y="1416"/>
                    </a:lnTo>
                    <a:lnTo>
                      <a:pt x="1782" y="1416"/>
                    </a:lnTo>
                    <a:lnTo>
                      <a:pt x="1770" y="1416"/>
                    </a:lnTo>
                    <a:lnTo>
                      <a:pt x="1758" y="1416"/>
                    </a:lnTo>
                    <a:lnTo>
                      <a:pt x="1746" y="1416"/>
                    </a:lnTo>
                    <a:lnTo>
                      <a:pt x="1734" y="1416"/>
                    </a:lnTo>
                    <a:lnTo>
                      <a:pt x="1716" y="1416"/>
                    </a:lnTo>
                    <a:lnTo>
                      <a:pt x="1704" y="1416"/>
                    </a:lnTo>
                    <a:lnTo>
                      <a:pt x="1692" y="1416"/>
                    </a:lnTo>
                    <a:lnTo>
                      <a:pt x="1680" y="1416"/>
                    </a:lnTo>
                    <a:lnTo>
                      <a:pt x="1668" y="1416"/>
                    </a:lnTo>
                    <a:lnTo>
                      <a:pt x="1656" y="1416"/>
                    </a:lnTo>
                    <a:lnTo>
                      <a:pt x="1644" y="1416"/>
                    </a:lnTo>
                    <a:lnTo>
                      <a:pt x="1632" y="1416"/>
                    </a:lnTo>
                    <a:lnTo>
                      <a:pt x="1620" y="1416"/>
                    </a:lnTo>
                    <a:lnTo>
                      <a:pt x="1608" y="1416"/>
                    </a:lnTo>
                    <a:lnTo>
                      <a:pt x="1596" y="1416"/>
                    </a:lnTo>
                    <a:lnTo>
                      <a:pt x="1584" y="1416"/>
                    </a:lnTo>
                    <a:lnTo>
                      <a:pt x="1572" y="1416"/>
                    </a:lnTo>
                    <a:lnTo>
                      <a:pt x="1560" y="1416"/>
                    </a:lnTo>
                    <a:lnTo>
                      <a:pt x="1548" y="1416"/>
                    </a:lnTo>
                    <a:lnTo>
                      <a:pt x="1536" y="1416"/>
                    </a:lnTo>
                    <a:lnTo>
                      <a:pt x="1524" y="1416"/>
                    </a:lnTo>
                    <a:lnTo>
                      <a:pt x="1512" y="1416"/>
                    </a:lnTo>
                    <a:lnTo>
                      <a:pt x="1500" y="1416"/>
                    </a:lnTo>
                    <a:lnTo>
                      <a:pt x="1488" y="1416"/>
                    </a:lnTo>
                    <a:lnTo>
                      <a:pt x="1476" y="1416"/>
                    </a:lnTo>
                    <a:lnTo>
                      <a:pt x="1464" y="1416"/>
                    </a:lnTo>
                    <a:lnTo>
                      <a:pt x="1452" y="1416"/>
                    </a:lnTo>
                    <a:lnTo>
                      <a:pt x="1440" y="1416"/>
                    </a:lnTo>
                    <a:lnTo>
                      <a:pt x="1428" y="1416"/>
                    </a:lnTo>
                    <a:lnTo>
                      <a:pt x="1416" y="1416"/>
                    </a:lnTo>
                    <a:lnTo>
                      <a:pt x="1404" y="1416"/>
                    </a:lnTo>
                    <a:lnTo>
                      <a:pt x="1392" y="1416"/>
                    </a:lnTo>
                    <a:lnTo>
                      <a:pt x="1374" y="1416"/>
                    </a:lnTo>
                    <a:lnTo>
                      <a:pt x="1362" y="1416"/>
                    </a:lnTo>
                    <a:lnTo>
                      <a:pt x="1350" y="1416"/>
                    </a:lnTo>
                    <a:lnTo>
                      <a:pt x="1338" y="1416"/>
                    </a:lnTo>
                    <a:lnTo>
                      <a:pt x="1326" y="1416"/>
                    </a:lnTo>
                    <a:lnTo>
                      <a:pt x="1314" y="1416"/>
                    </a:lnTo>
                    <a:lnTo>
                      <a:pt x="1302" y="1416"/>
                    </a:lnTo>
                    <a:lnTo>
                      <a:pt x="1290" y="1416"/>
                    </a:lnTo>
                    <a:lnTo>
                      <a:pt x="1278" y="1416"/>
                    </a:lnTo>
                    <a:lnTo>
                      <a:pt x="1266" y="1416"/>
                    </a:lnTo>
                    <a:lnTo>
                      <a:pt x="1254" y="1416"/>
                    </a:lnTo>
                    <a:lnTo>
                      <a:pt x="1242" y="1416"/>
                    </a:lnTo>
                    <a:lnTo>
                      <a:pt x="1230" y="1416"/>
                    </a:lnTo>
                    <a:lnTo>
                      <a:pt x="1218" y="1416"/>
                    </a:lnTo>
                    <a:lnTo>
                      <a:pt x="1206" y="1416"/>
                    </a:lnTo>
                    <a:lnTo>
                      <a:pt x="1194" y="1416"/>
                    </a:lnTo>
                    <a:lnTo>
                      <a:pt x="1182" y="1416"/>
                    </a:lnTo>
                    <a:lnTo>
                      <a:pt x="1170" y="1416"/>
                    </a:lnTo>
                    <a:lnTo>
                      <a:pt x="1158" y="1416"/>
                    </a:lnTo>
                    <a:lnTo>
                      <a:pt x="1146" y="1416"/>
                    </a:lnTo>
                    <a:lnTo>
                      <a:pt x="1134" y="1416"/>
                    </a:lnTo>
                    <a:lnTo>
                      <a:pt x="1122" y="1416"/>
                    </a:lnTo>
                    <a:lnTo>
                      <a:pt x="1110" y="1416"/>
                    </a:lnTo>
                    <a:lnTo>
                      <a:pt x="1098" y="1416"/>
                    </a:lnTo>
                    <a:lnTo>
                      <a:pt x="1086" y="1416"/>
                    </a:lnTo>
                    <a:lnTo>
                      <a:pt x="1074" y="1416"/>
                    </a:lnTo>
                    <a:lnTo>
                      <a:pt x="1062" y="1416"/>
                    </a:lnTo>
                    <a:lnTo>
                      <a:pt x="1050" y="1416"/>
                    </a:lnTo>
                    <a:lnTo>
                      <a:pt x="1038" y="1416"/>
                    </a:lnTo>
                    <a:lnTo>
                      <a:pt x="1020" y="1416"/>
                    </a:lnTo>
                    <a:lnTo>
                      <a:pt x="1008" y="1416"/>
                    </a:lnTo>
                    <a:lnTo>
                      <a:pt x="996" y="1416"/>
                    </a:lnTo>
                    <a:lnTo>
                      <a:pt x="984" y="1416"/>
                    </a:lnTo>
                    <a:lnTo>
                      <a:pt x="972" y="1416"/>
                    </a:lnTo>
                    <a:lnTo>
                      <a:pt x="960" y="1416"/>
                    </a:lnTo>
                    <a:lnTo>
                      <a:pt x="948" y="1416"/>
                    </a:lnTo>
                    <a:lnTo>
                      <a:pt x="936" y="1416"/>
                    </a:lnTo>
                    <a:lnTo>
                      <a:pt x="924" y="1416"/>
                    </a:lnTo>
                    <a:lnTo>
                      <a:pt x="912" y="1416"/>
                    </a:lnTo>
                    <a:lnTo>
                      <a:pt x="900" y="1416"/>
                    </a:lnTo>
                    <a:lnTo>
                      <a:pt x="888" y="1416"/>
                    </a:lnTo>
                    <a:lnTo>
                      <a:pt x="876" y="1416"/>
                    </a:lnTo>
                    <a:lnTo>
                      <a:pt x="864" y="1416"/>
                    </a:lnTo>
                    <a:lnTo>
                      <a:pt x="852" y="1416"/>
                    </a:lnTo>
                    <a:lnTo>
                      <a:pt x="840" y="1416"/>
                    </a:lnTo>
                    <a:lnTo>
                      <a:pt x="828" y="1416"/>
                    </a:lnTo>
                    <a:lnTo>
                      <a:pt x="816" y="1416"/>
                    </a:lnTo>
                    <a:lnTo>
                      <a:pt x="804" y="1416"/>
                    </a:lnTo>
                    <a:lnTo>
                      <a:pt x="792" y="1416"/>
                    </a:lnTo>
                    <a:lnTo>
                      <a:pt x="780" y="1416"/>
                    </a:lnTo>
                    <a:lnTo>
                      <a:pt x="768" y="1416"/>
                    </a:lnTo>
                    <a:lnTo>
                      <a:pt x="756" y="1416"/>
                    </a:lnTo>
                    <a:lnTo>
                      <a:pt x="744" y="1416"/>
                    </a:lnTo>
                    <a:lnTo>
                      <a:pt x="732" y="1416"/>
                    </a:lnTo>
                    <a:lnTo>
                      <a:pt x="720" y="1416"/>
                    </a:lnTo>
                    <a:lnTo>
                      <a:pt x="708" y="1416"/>
                    </a:lnTo>
                    <a:lnTo>
                      <a:pt x="696" y="1416"/>
                    </a:lnTo>
                    <a:lnTo>
                      <a:pt x="678" y="1416"/>
                    </a:lnTo>
                    <a:lnTo>
                      <a:pt x="666" y="1416"/>
                    </a:lnTo>
                    <a:lnTo>
                      <a:pt x="654" y="1416"/>
                    </a:lnTo>
                    <a:lnTo>
                      <a:pt x="642" y="1416"/>
                    </a:lnTo>
                    <a:lnTo>
                      <a:pt x="630" y="1416"/>
                    </a:lnTo>
                    <a:lnTo>
                      <a:pt x="618" y="1416"/>
                    </a:lnTo>
                    <a:lnTo>
                      <a:pt x="606" y="1416"/>
                    </a:lnTo>
                    <a:lnTo>
                      <a:pt x="594" y="1416"/>
                    </a:lnTo>
                    <a:lnTo>
                      <a:pt x="582" y="1416"/>
                    </a:lnTo>
                    <a:lnTo>
                      <a:pt x="570" y="1416"/>
                    </a:lnTo>
                    <a:lnTo>
                      <a:pt x="558" y="1416"/>
                    </a:lnTo>
                    <a:lnTo>
                      <a:pt x="546" y="1416"/>
                    </a:lnTo>
                    <a:lnTo>
                      <a:pt x="534" y="1416"/>
                    </a:lnTo>
                    <a:lnTo>
                      <a:pt x="522" y="1416"/>
                    </a:lnTo>
                    <a:lnTo>
                      <a:pt x="510" y="1416"/>
                    </a:lnTo>
                    <a:lnTo>
                      <a:pt x="498" y="1416"/>
                    </a:lnTo>
                    <a:lnTo>
                      <a:pt x="486" y="1416"/>
                    </a:lnTo>
                    <a:lnTo>
                      <a:pt x="474" y="1416"/>
                    </a:lnTo>
                    <a:lnTo>
                      <a:pt x="462" y="1416"/>
                    </a:lnTo>
                    <a:lnTo>
                      <a:pt x="450" y="1416"/>
                    </a:lnTo>
                    <a:lnTo>
                      <a:pt x="438" y="1416"/>
                    </a:lnTo>
                    <a:lnTo>
                      <a:pt x="426" y="1416"/>
                    </a:lnTo>
                    <a:lnTo>
                      <a:pt x="414" y="1416"/>
                    </a:lnTo>
                    <a:lnTo>
                      <a:pt x="402" y="1416"/>
                    </a:lnTo>
                    <a:lnTo>
                      <a:pt x="390" y="1416"/>
                    </a:lnTo>
                    <a:lnTo>
                      <a:pt x="378" y="1416"/>
                    </a:lnTo>
                    <a:lnTo>
                      <a:pt x="366" y="1416"/>
                    </a:lnTo>
                    <a:lnTo>
                      <a:pt x="354" y="1416"/>
                    </a:lnTo>
                    <a:lnTo>
                      <a:pt x="336" y="1416"/>
                    </a:lnTo>
                    <a:lnTo>
                      <a:pt x="324" y="1416"/>
                    </a:lnTo>
                    <a:lnTo>
                      <a:pt x="312" y="1416"/>
                    </a:lnTo>
                    <a:lnTo>
                      <a:pt x="300" y="1416"/>
                    </a:lnTo>
                    <a:lnTo>
                      <a:pt x="288" y="1416"/>
                    </a:lnTo>
                    <a:lnTo>
                      <a:pt x="276" y="1416"/>
                    </a:lnTo>
                    <a:lnTo>
                      <a:pt x="264" y="1416"/>
                    </a:lnTo>
                    <a:lnTo>
                      <a:pt x="252" y="1416"/>
                    </a:lnTo>
                    <a:lnTo>
                      <a:pt x="240" y="1416"/>
                    </a:lnTo>
                    <a:lnTo>
                      <a:pt x="228" y="1416"/>
                    </a:lnTo>
                    <a:lnTo>
                      <a:pt x="216" y="1416"/>
                    </a:lnTo>
                    <a:lnTo>
                      <a:pt x="204" y="1416"/>
                    </a:lnTo>
                    <a:lnTo>
                      <a:pt x="192" y="1416"/>
                    </a:lnTo>
                    <a:lnTo>
                      <a:pt x="180" y="1416"/>
                    </a:lnTo>
                    <a:lnTo>
                      <a:pt x="168" y="1416"/>
                    </a:lnTo>
                    <a:lnTo>
                      <a:pt x="156" y="1416"/>
                    </a:lnTo>
                    <a:lnTo>
                      <a:pt x="144" y="1416"/>
                    </a:lnTo>
                    <a:lnTo>
                      <a:pt x="132" y="1416"/>
                    </a:lnTo>
                    <a:lnTo>
                      <a:pt x="120" y="1416"/>
                    </a:lnTo>
                    <a:lnTo>
                      <a:pt x="108" y="1416"/>
                    </a:lnTo>
                    <a:lnTo>
                      <a:pt x="96" y="1416"/>
                    </a:lnTo>
                    <a:lnTo>
                      <a:pt x="84" y="1416"/>
                    </a:lnTo>
                    <a:lnTo>
                      <a:pt x="72" y="1416"/>
                    </a:lnTo>
                    <a:lnTo>
                      <a:pt x="60" y="1416"/>
                    </a:lnTo>
                    <a:lnTo>
                      <a:pt x="48" y="1416"/>
                    </a:lnTo>
                    <a:lnTo>
                      <a:pt x="36" y="1416"/>
                    </a:lnTo>
                    <a:lnTo>
                      <a:pt x="24" y="1416"/>
                    </a:lnTo>
                    <a:lnTo>
                      <a:pt x="12" y="1416"/>
                    </a:lnTo>
                    <a:lnTo>
                      <a:pt x="0" y="1416"/>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24" name="Freeform 323"/>
              <p:cNvSpPr>
                <a:spLocks/>
              </p:cNvSpPr>
              <p:nvPr/>
            </p:nvSpPr>
            <p:spPr bwMode="auto">
              <a:xfrm>
                <a:off x="2209800" y="2332038"/>
                <a:ext cx="4943475" cy="2247900"/>
              </a:xfrm>
              <a:custGeom>
                <a:avLst/>
                <a:gdLst/>
                <a:ahLst/>
                <a:cxnLst>
                  <a:cxn ang="0">
                    <a:pos x="84" y="1416"/>
                  </a:cxn>
                  <a:cxn ang="0">
                    <a:pos x="192" y="1320"/>
                  </a:cxn>
                  <a:cxn ang="0">
                    <a:pos x="300" y="1380"/>
                  </a:cxn>
                  <a:cxn ang="0">
                    <a:pos x="414" y="1392"/>
                  </a:cxn>
                  <a:cxn ang="0">
                    <a:pos x="522" y="1404"/>
                  </a:cxn>
                  <a:cxn ang="0">
                    <a:pos x="630" y="1404"/>
                  </a:cxn>
                  <a:cxn ang="0">
                    <a:pos x="744" y="1416"/>
                  </a:cxn>
                  <a:cxn ang="0">
                    <a:pos x="852" y="1392"/>
                  </a:cxn>
                  <a:cxn ang="0">
                    <a:pos x="960" y="1392"/>
                  </a:cxn>
                  <a:cxn ang="0">
                    <a:pos x="1074" y="1374"/>
                  </a:cxn>
                  <a:cxn ang="0">
                    <a:pos x="1182" y="1374"/>
                  </a:cxn>
                  <a:cxn ang="0">
                    <a:pos x="1290" y="1392"/>
                  </a:cxn>
                  <a:cxn ang="0">
                    <a:pos x="1404" y="1380"/>
                  </a:cxn>
                  <a:cxn ang="0">
                    <a:pos x="1512" y="1404"/>
                  </a:cxn>
                  <a:cxn ang="0">
                    <a:pos x="1620" y="1374"/>
                  </a:cxn>
                  <a:cxn ang="0">
                    <a:pos x="1734" y="1380"/>
                  </a:cxn>
                  <a:cxn ang="0">
                    <a:pos x="1842" y="1392"/>
                  </a:cxn>
                  <a:cxn ang="0">
                    <a:pos x="1950" y="1404"/>
                  </a:cxn>
                  <a:cxn ang="0">
                    <a:pos x="2058" y="1404"/>
                  </a:cxn>
                  <a:cxn ang="0">
                    <a:pos x="2172" y="1416"/>
                  </a:cxn>
                  <a:cxn ang="0">
                    <a:pos x="2280" y="1350"/>
                  </a:cxn>
                  <a:cxn ang="0">
                    <a:pos x="2388" y="1392"/>
                  </a:cxn>
                  <a:cxn ang="0">
                    <a:pos x="2502" y="1404"/>
                  </a:cxn>
                  <a:cxn ang="0">
                    <a:pos x="2610" y="1374"/>
                  </a:cxn>
                  <a:cxn ang="0">
                    <a:pos x="2718" y="1320"/>
                  </a:cxn>
                  <a:cxn ang="0">
                    <a:pos x="2832" y="1416"/>
                  </a:cxn>
                  <a:cxn ang="0">
                    <a:pos x="2940" y="1416"/>
                  </a:cxn>
                  <a:cxn ang="0">
                    <a:pos x="3048" y="1350"/>
                  </a:cxn>
                  <a:cxn ang="0">
                    <a:pos x="3072" y="1416"/>
                  </a:cxn>
                  <a:cxn ang="0">
                    <a:pos x="2964" y="1416"/>
                  </a:cxn>
                  <a:cxn ang="0">
                    <a:pos x="2856" y="1416"/>
                  </a:cxn>
                  <a:cxn ang="0">
                    <a:pos x="2742" y="1416"/>
                  </a:cxn>
                  <a:cxn ang="0">
                    <a:pos x="2634" y="1416"/>
                  </a:cxn>
                  <a:cxn ang="0">
                    <a:pos x="2526" y="1416"/>
                  </a:cxn>
                  <a:cxn ang="0">
                    <a:pos x="2412" y="1416"/>
                  </a:cxn>
                  <a:cxn ang="0">
                    <a:pos x="2304" y="1416"/>
                  </a:cxn>
                  <a:cxn ang="0">
                    <a:pos x="2196" y="1416"/>
                  </a:cxn>
                  <a:cxn ang="0">
                    <a:pos x="2088" y="1416"/>
                  </a:cxn>
                  <a:cxn ang="0">
                    <a:pos x="1974" y="1416"/>
                  </a:cxn>
                  <a:cxn ang="0">
                    <a:pos x="1866" y="1416"/>
                  </a:cxn>
                  <a:cxn ang="0">
                    <a:pos x="1758" y="1416"/>
                  </a:cxn>
                  <a:cxn ang="0">
                    <a:pos x="1644" y="1416"/>
                  </a:cxn>
                  <a:cxn ang="0">
                    <a:pos x="1536" y="1416"/>
                  </a:cxn>
                  <a:cxn ang="0">
                    <a:pos x="1428" y="1416"/>
                  </a:cxn>
                  <a:cxn ang="0">
                    <a:pos x="1314" y="1416"/>
                  </a:cxn>
                  <a:cxn ang="0">
                    <a:pos x="1206" y="1416"/>
                  </a:cxn>
                  <a:cxn ang="0">
                    <a:pos x="1098" y="1416"/>
                  </a:cxn>
                  <a:cxn ang="0">
                    <a:pos x="984" y="1416"/>
                  </a:cxn>
                  <a:cxn ang="0">
                    <a:pos x="876" y="1416"/>
                  </a:cxn>
                  <a:cxn ang="0">
                    <a:pos x="768" y="1416"/>
                  </a:cxn>
                  <a:cxn ang="0">
                    <a:pos x="654" y="1416"/>
                  </a:cxn>
                  <a:cxn ang="0">
                    <a:pos x="546" y="1416"/>
                  </a:cxn>
                  <a:cxn ang="0">
                    <a:pos x="438" y="1416"/>
                  </a:cxn>
                  <a:cxn ang="0">
                    <a:pos x="324" y="1416"/>
                  </a:cxn>
                  <a:cxn ang="0">
                    <a:pos x="216" y="1416"/>
                  </a:cxn>
                  <a:cxn ang="0">
                    <a:pos x="108" y="1416"/>
                  </a:cxn>
                  <a:cxn ang="0">
                    <a:pos x="0" y="1416"/>
                  </a:cxn>
                </a:cxnLst>
                <a:rect l="0" t="0" r="r" b="b"/>
                <a:pathLst>
                  <a:path w="3114" h="1416">
                    <a:moveTo>
                      <a:pt x="0" y="1416"/>
                    </a:moveTo>
                    <a:lnTo>
                      <a:pt x="0" y="0"/>
                    </a:lnTo>
                    <a:lnTo>
                      <a:pt x="12" y="1314"/>
                    </a:lnTo>
                    <a:lnTo>
                      <a:pt x="24" y="1302"/>
                    </a:lnTo>
                    <a:lnTo>
                      <a:pt x="36" y="1392"/>
                    </a:lnTo>
                    <a:lnTo>
                      <a:pt x="48" y="1314"/>
                    </a:lnTo>
                    <a:lnTo>
                      <a:pt x="60" y="1392"/>
                    </a:lnTo>
                    <a:lnTo>
                      <a:pt x="72" y="1362"/>
                    </a:lnTo>
                    <a:lnTo>
                      <a:pt x="84" y="1416"/>
                    </a:lnTo>
                    <a:lnTo>
                      <a:pt x="96" y="1272"/>
                    </a:lnTo>
                    <a:lnTo>
                      <a:pt x="108" y="1362"/>
                    </a:lnTo>
                    <a:lnTo>
                      <a:pt x="120" y="1374"/>
                    </a:lnTo>
                    <a:lnTo>
                      <a:pt x="132" y="1416"/>
                    </a:lnTo>
                    <a:lnTo>
                      <a:pt x="144" y="1392"/>
                    </a:lnTo>
                    <a:lnTo>
                      <a:pt x="156" y="1392"/>
                    </a:lnTo>
                    <a:lnTo>
                      <a:pt x="168" y="1404"/>
                    </a:lnTo>
                    <a:lnTo>
                      <a:pt x="180" y="1416"/>
                    </a:lnTo>
                    <a:lnTo>
                      <a:pt x="192" y="1320"/>
                    </a:lnTo>
                    <a:lnTo>
                      <a:pt x="204" y="1404"/>
                    </a:lnTo>
                    <a:lnTo>
                      <a:pt x="216" y="1350"/>
                    </a:lnTo>
                    <a:lnTo>
                      <a:pt x="228" y="1416"/>
                    </a:lnTo>
                    <a:lnTo>
                      <a:pt x="240" y="1380"/>
                    </a:lnTo>
                    <a:lnTo>
                      <a:pt x="252" y="1380"/>
                    </a:lnTo>
                    <a:lnTo>
                      <a:pt x="264" y="1392"/>
                    </a:lnTo>
                    <a:lnTo>
                      <a:pt x="276" y="1416"/>
                    </a:lnTo>
                    <a:lnTo>
                      <a:pt x="288" y="1362"/>
                    </a:lnTo>
                    <a:lnTo>
                      <a:pt x="300" y="1380"/>
                    </a:lnTo>
                    <a:lnTo>
                      <a:pt x="312" y="1392"/>
                    </a:lnTo>
                    <a:lnTo>
                      <a:pt x="324" y="1404"/>
                    </a:lnTo>
                    <a:lnTo>
                      <a:pt x="336" y="1416"/>
                    </a:lnTo>
                    <a:lnTo>
                      <a:pt x="354" y="1380"/>
                    </a:lnTo>
                    <a:lnTo>
                      <a:pt x="366" y="1416"/>
                    </a:lnTo>
                    <a:lnTo>
                      <a:pt x="378" y="1416"/>
                    </a:lnTo>
                    <a:lnTo>
                      <a:pt x="390" y="1284"/>
                    </a:lnTo>
                    <a:lnTo>
                      <a:pt x="402" y="1380"/>
                    </a:lnTo>
                    <a:lnTo>
                      <a:pt x="414" y="1392"/>
                    </a:lnTo>
                    <a:lnTo>
                      <a:pt x="426" y="1374"/>
                    </a:lnTo>
                    <a:lnTo>
                      <a:pt x="438" y="1380"/>
                    </a:lnTo>
                    <a:lnTo>
                      <a:pt x="450" y="1392"/>
                    </a:lnTo>
                    <a:lnTo>
                      <a:pt x="462" y="1416"/>
                    </a:lnTo>
                    <a:lnTo>
                      <a:pt x="474" y="1404"/>
                    </a:lnTo>
                    <a:lnTo>
                      <a:pt x="486" y="1416"/>
                    </a:lnTo>
                    <a:lnTo>
                      <a:pt x="498" y="1404"/>
                    </a:lnTo>
                    <a:lnTo>
                      <a:pt x="510" y="1392"/>
                    </a:lnTo>
                    <a:lnTo>
                      <a:pt x="522" y="1404"/>
                    </a:lnTo>
                    <a:lnTo>
                      <a:pt x="534" y="1416"/>
                    </a:lnTo>
                    <a:lnTo>
                      <a:pt x="546" y="1392"/>
                    </a:lnTo>
                    <a:lnTo>
                      <a:pt x="558" y="1416"/>
                    </a:lnTo>
                    <a:lnTo>
                      <a:pt x="570" y="1404"/>
                    </a:lnTo>
                    <a:lnTo>
                      <a:pt x="582" y="1380"/>
                    </a:lnTo>
                    <a:lnTo>
                      <a:pt x="594" y="1392"/>
                    </a:lnTo>
                    <a:lnTo>
                      <a:pt x="606" y="1416"/>
                    </a:lnTo>
                    <a:lnTo>
                      <a:pt x="618" y="1416"/>
                    </a:lnTo>
                    <a:lnTo>
                      <a:pt x="630" y="1404"/>
                    </a:lnTo>
                    <a:lnTo>
                      <a:pt x="642" y="1380"/>
                    </a:lnTo>
                    <a:lnTo>
                      <a:pt x="654" y="1404"/>
                    </a:lnTo>
                    <a:lnTo>
                      <a:pt x="666" y="1404"/>
                    </a:lnTo>
                    <a:lnTo>
                      <a:pt x="678" y="1404"/>
                    </a:lnTo>
                    <a:lnTo>
                      <a:pt x="696" y="1416"/>
                    </a:lnTo>
                    <a:lnTo>
                      <a:pt x="708" y="1362"/>
                    </a:lnTo>
                    <a:lnTo>
                      <a:pt x="720" y="1404"/>
                    </a:lnTo>
                    <a:lnTo>
                      <a:pt x="732" y="1416"/>
                    </a:lnTo>
                    <a:lnTo>
                      <a:pt x="744" y="1416"/>
                    </a:lnTo>
                    <a:lnTo>
                      <a:pt x="756" y="1392"/>
                    </a:lnTo>
                    <a:lnTo>
                      <a:pt x="768" y="1404"/>
                    </a:lnTo>
                    <a:lnTo>
                      <a:pt x="780" y="1302"/>
                    </a:lnTo>
                    <a:lnTo>
                      <a:pt x="792" y="1392"/>
                    </a:lnTo>
                    <a:lnTo>
                      <a:pt x="804" y="1374"/>
                    </a:lnTo>
                    <a:lnTo>
                      <a:pt x="816" y="1392"/>
                    </a:lnTo>
                    <a:lnTo>
                      <a:pt x="828" y="1380"/>
                    </a:lnTo>
                    <a:lnTo>
                      <a:pt x="840" y="1392"/>
                    </a:lnTo>
                    <a:lnTo>
                      <a:pt x="852" y="1392"/>
                    </a:lnTo>
                    <a:lnTo>
                      <a:pt x="864" y="1380"/>
                    </a:lnTo>
                    <a:lnTo>
                      <a:pt x="876" y="1374"/>
                    </a:lnTo>
                    <a:lnTo>
                      <a:pt x="888" y="1374"/>
                    </a:lnTo>
                    <a:lnTo>
                      <a:pt x="900" y="1392"/>
                    </a:lnTo>
                    <a:lnTo>
                      <a:pt x="912" y="1392"/>
                    </a:lnTo>
                    <a:lnTo>
                      <a:pt x="924" y="1392"/>
                    </a:lnTo>
                    <a:lnTo>
                      <a:pt x="936" y="1416"/>
                    </a:lnTo>
                    <a:lnTo>
                      <a:pt x="948" y="1380"/>
                    </a:lnTo>
                    <a:lnTo>
                      <a:pt x="960" y="1392"/>
                    </a:lnTo>
                    <a:lnTo>
                      <a:pt x="972" y="1350"/>
                    </a:lnTo>
                    <a:lnTo>
                      <a:pt x="984" y="1404"/>
                    </a:lnTo>
                    <a:lnTo>
                      <a:pt x="996" y="1380"/>
                    </a:lnTo>
                    <a:lnTo>
                      <a:pt x="1008" y="1404"/>
                    </a:lnTo>
                    <a:lnTo>
                      <a:pt x="1020" y="1404"/>
                    </a:lnTo>
                    <a:lnTo>
                      <a:pt x="1038" y="1416"/>
                    </a:lnTo>
                    <a:lnTo>
                      <a:pt x="1050" y="1404"/>
                    </a:lnTo>
                    <a:lnTo>
                      <a:pt x="1062" y="1380"/>
                    </a:lnTo>
                    <a:lnTo>
                      <a:pt x="1074" y="1374"/>
                    </a:lnTo>
                    <a:lnTo>
                      <a:pt x="1086" y="1380"/>
                    </a:lnTo>
                    <a:lnTo>
                      <a:pt x="1098" y="1380"/>
                    </a:lnTo>
                    <a:lnTo>
                      <a:pt x="1110" y="1416"/>
                    </a:lnTo>
                    <a:lnTo>
                      <a:pt x="1122" y="1416"/>
                    </a:lnTo>
                    <a:lnTo>
                      <a:pt x="1134" y="1380"/>
                    </a:lnTo>
                    <a:lnTo>
                      <a:pt x="1146" y="1404"/>
                    </a:lnTo>
                    <a:lnTo>
                      <a:pt x="1158" y="1380"/>
                    </a:lnTo>
                    <a:lnTo>
                      <a:pt x="1170" y="1392"/>
                    </a:lnTo>
                    <a:lnTo>
                      <a:pt x="1182" y="1374"/>
                    </a:lnTo>
                    <a:lnTo>
                      <a:pt x="1194" y="1404"/>
                    </a:lnTo>
                    <a:lnTo>
                      <a:pt x="1206" y="1392"/>
                    </a:lnTo>
                    <a:lnTo>
                      <a:pt x="1218" y="1374"/>
                    </a:lnTo>
                    <a:lnTo>
                      <a:pt x="1230" y="1404"/>
                    </a:lnTo>
                    <a:lnTo>
                      <a:pt x="1242" y="1380"/>
                    </a:lnTo>
                    <a:lnTo>
                      <a:pt x="1254" y="1416"/>
                    </a:lnTo>
                    <a:lnTo>
                      <a:pt x="1266" y="1380"/>
                    </a:lnTo>
                    <a:lnTo>
                      <a:pt x="1278" y="1392"/>
                    </a:lnTo>
                    <a:lnTo>
                      <a:pt x="1290" y="1392"/>
                    </a:lnTo>
                    <a:lnTo>
                      <a:pt x="1302" y="1392"/>
                    </a:lnTo>
                    <a:lnTo>
                      <a:pt x="1314" y="1380"/>
                    </a:lnTo>
                    <a:lnTo>
                      <a:pt x="1326" y="1416"/>
                    </a:lnTo>
                    <a:lnTo>
                      <a:pt x="1338" y="1392"/>
                    </a:lnTo>
                    <a:lnTo>
                      <a:pt x="1350" y="1350"/>
                    </a:lnTo>
                    <a:lnTo>
                      <a:pt x="1362" y="1416"/>
                    </a:lnTo>
                    <a:lnTo>
                      <a:pt x="1374" y="1416"/>
                    </a:lnTo>
                    <a:lnTo>
                      <a:pt x="1392" y="1404"/>
                    </a:lnTo>
                    <a:lnTo>
                      <a:pt x="1404" y="1380"/>
                    </a:lnTo>
                    <a:lnTo>
                      <a:pt x="1416" y="1404"/>
                    </a:lnTo>
                    <a:lnTo>
                      <a:pt x="1428" y="1392"/>
                    </a:lnTo>
                    <a:lnTo>
                      <a:pt x="1440" y="1392"/>
                    </a:lnTo>
                    <a:lnTo>
                      <a:pt x="1452" y="1362"/>
                    </a:lnTo>
                    <a:lnTo>
                      <a:pt x="1464" y="1404"/>
                    </a:lnTo>
                    <a:lnTo>
                      <a:pt x="1476" y="1404"/>
                    </a:lnTo>
                    <a:lnTo>
                      <a:pt x="1488" y="1404"/>
                    </a:lnTo>
                    <a:lnTo>
                      <a:pt x="1500" y="1374"/>
                    </a:lnTo>
                    <a:lnTo>
                      <a:pt x="1512" y="1404"/>
                    </a:lnTo>
                    <a:lnTo>
                      <a:pt x="1524" y="1350"/>
                    </a:lnTo>
                    <a:lnTo>
                      <a:pt x="1536" y="1380"/>
                    </a:lnTo>
                    <a:lnTo>
                      <a:pt x="1548" y="1290"/>
                    </a:lnTo>
                    <a:lnTo>
                      <a:pt x="1560" y="1344"/>
                    </a:lnTo>
                    <a:lnTo>
                      <a:pt x="1572" y="1380"/>
                    </a:lnTo>
                    <a:lnTo>
                      <a:pt x="1584" y="1374"/>
                    </a:lnTo>
                    <a:lnTo>
                      <a:pt x="1596" y="1404"/>
                    </a:lnTo>
                    <a:lnTo>
                      <a:pt x="1608" y="1404"/>
                    </a:lnTo>
                    <a:lnTo>
                      <a:pt x="1620" y="1374"/>
                    </a:lnTo>
                    <a:lnTo>
                      <a:pt x="1632" y="1392"/>
                    </a:lnTo>
                    <a:lnTo>
                      <a:pt x="1644" y="1404"/>
                    </a:lnTo>
                    <a:lnTo>
                      <a:pt x="1656" y="1374"/>
                    </a:lnTo>
                    <a:lnTo>
                      <a:pt x="1668" y="1392"/>
                    </a:lnTo>
                    <a:lnTo>
                      <a:pt x="1680" y="1416"/>
                    </a:lnTo>
                    <a:lnTo>
                      <a:pt x="1692" y="1392"/>
                    </a:lnTo>
                    <a:lnTo>
                      <a:pt x="1704" y="1416"/>
                    </a:lnTo>
                    <a:lnTo>
                      <a:pt x="1716" y="1416"/>
                    </a:lnTo>
                    <a:lnTo>
                      <a:pt x="1734" y="1380"/>
                    </a:lnTo>
                    <a:lnTo>
                      <a:pt x="1746" y="1392"/>
                    </a:lnTo>
                    <a:lnTo>
                      <a:pt x="1758" y="1380"/>
                    </a:lnTo>
                    <a:lnTo>
                      <a:pt x="1770" y="1404"/>
                    </a:lnTo>
                    <a:lnTo>
                      <a:pt x="1782" y="1416"/>
                    </a:lnTo>
                    <a:lnTo>
                      <a:pt x="1794" y="1404"/>
                    </a:lnTo>
                    <a:lnTo>
                      <a:pt x="1806" y="1380"/>
                    </a:lnTo>
                    <a:lnTo>
                      <a:pt x="1818" y="1404"/>
                    </a:lnTo>
                    <a:lnTo>
                      <a:pt x="1830" y="1416"/>
                    </a:lnTo>
                    <a:lnTo>
                      <a:pt x="1842" y="1392"/>
                    </a:lnTo>
                    <a:lnTo>
                      <a:pt x="1854" y="1392"/>
                    </a:lnTo>
                    <a:lnTo>
                      <a:pt x="1866" y="1404"/>
                    </a:lnTo>
                    <a:lnTo>
                      <a:pt x="1878" y="1392"/>
                    </a:lnTo>
                    <a:lnTo>
                      <a:pt x="1890" y="1392"/>
                    </a:lnTo>
                    <a:lnTo>
                      <a:pt x="1902" y="1416"/>
                    </a:lnTo>
                    <a:lnTo>
                      <a:pt x="1914" y="1374"/>
                    </a:lnTo>
                    <a:lnTo>
                      <a:pt x="1926" y="1416"/>
                    </a:lnTo>
                    <a:lnTo>
                      <a:pt x="1938" y="1392"/>
                    </a:lnTo>
                    <a:lnTo>
                      <a:pt x="1950" y="1404"/>
                    </a:lnTo>
                    <a:lnTo>
                      <a:pt x="1962" y="1380"/>
                    </a:lnTo>
                    <a:lnTo>
                      <a:pt x="1974" y="1404"/>
                    </a:lnTo>
                    <a:lnTo>
                      <a:pt x="1986" y="1392"/>
                    </a:lnTo>
                    <a:lnTo>
                      <a:pt x="1998" y="1404"/>
                    </a:lnTo>
                    <a:lnTo>
                      <a:pt x="2010" y="1380"/>
                    </a:lnTo>
                    <a:lnTo>
                      <a:pt x="2022" y="1392"/>
                    </a:lnTo>
                    <a:lnTo>
                      <a:pt x="2034" y="1416"/>
                    </a:lnTo>
                    <a:lnTo>
                      <a:pt x="2046" y="1416"/>
                    </a:lnTo>
                    <a:lnTo>
                      <a:pt x="2058" y="1404"/>
                    </a:lnTo>
                    <a:lnTo>
                      <a:pt x="2076" y="1416"/>
                    </a:lnTo>
                    <a:lnTo>
                      <a:pt x="2088" y="1404"/>
                    </a:lnTo>
                    <a:lnTo>
                      <a:pt x="2100" y="1380"/>
                    </a:lnTo>
                    <a:lnTo>
                      <a:pt x="2112" y="1404"/>
                    </a:lnTo>
                    <a:lnTo>
                      <a:pt x="2124" y="1380"/>
                    </a:lnTo>
                    <a:lnTo>
                      <a:pt x="2136" y="1404"/>
                    </a:lnTo>
                    <a:lnTo>
                      <a:pt x="2148" y="1416"/>
                    </a:lnTo>
                    <a:lnTo>
                      <a:pt x="2160" y="1404"/>
                    </a:lnTo>
                    <a:lnTo>
                      <a:pt x="2172" y="1416"/>
                    </a:lnTo>
                    <a:lnTo>
                      <a:pt x="2184" y="1416"/>
                    </a:lnTo>
                    <a:lnTo>
                      <a:pt x="2196" y="1416"/>
                    </a:lnTo>
                    <a:lnTo>
                      <a:pt x="2208" y="1362"/>
                    </a:lnTo>
                    <a:lnTo>
                      <a:pt x="2220" y="1416"/>
                    </a:lnTo>
                    <a:lnTo>
                      <a:pt x="2232" y="1332"/>
                    </a:lnTo>
                    <a:lnTo>
                      <a:pt x="2244" y="1404"/>
                    </a:lnTo>
                    <a:lnTo>
                      <a:pt x="2256" y="1392"/>
                    </a:lnTo>
                    <a:lnTo>
                      <a:pt x="2268" y="1380"/>
                    </a:lnTo>
                    <a:lnTo>
                      <a:pt x="2280" y="1350"/>
                    </a:lnTo>
                    <a:lnTo>
                      <a:pt x="2292" y="1380"/>
                    </a:lnTo>
                    <a:lnTo>
                      <a:pt x="2304" y="1362"/>
                    </a:lnTo>
                    <a:lnTo>
                      <a:pt x="2316" y="1374"/>
                    </a:lnTo>
                    <a:lnTo>
                      <a:pt x="2328" y="1332"/>
                    </a:lnTo>
                    <a:lnTo>
                      <a:pt x="2340" y="1380"/>
                    </a:lnTo>
                    <a:lnTo>
                      <a:pt x="2352" y="1404"/>
                    </a:lnTo>
                    <a:lnTo>
                      <a:pt x="2364" y="1404"/>
                    </a:lnTo>
                    <a:lnTo>
                      <a:pt x="2376" y="1404"/>
                    </a:lnTo>
                    <a:lnTo>
                      <a:pt x="2388" y="1392"/>
                    </a:lnTo>
                    <a:lnTo>
                      <a:pt x="2400" y="1404"/>
                    </a:lnTo>
                    <a:lnTo>
                      <a:pt x="2412" y="1404"/>
                    </a:lnTo>
                    <a:lnTo>
                      <a:pt x="2430" y="1392"/>
                    </a:lnTo>
                    <a:lnTo>
                      <a:pt x="2442" y="1404"/>
                    </a:lnTo>
                    <a:lnTo>
                      <a:pt x="2454" y="1416"/>
                    </a:lnTo>
                    <a:lnTo>
                      <a:pt x="2466" y="1380"/>
                    </a:lnTo>
                    <a:lnTo>
                      <a:pt x="2478" y="1404"/>
                    </a:lnTo>
                    <a:lnTo>
                      <a:pt x="2490" y="1416"/>
                    </a:lnTo>
                    <a:lnTo>
                      <a:pt x="2502" y="1404"/>
                    </a:lnTo>
                    <a:lnTo>
                      <a:pt x="2514" y="1416"/>
                    </a:lnTo>
                    <a:lnTo>
                      <a:pt x="2526" y="1416"/>
                    </a:lnTo>
                    <a:lnTo>
                      <a:pt x="2538" y="1404"/>
                    </a:lnTo>
                    <a:lnTo>
                      <a:pt x="2550" y="1416"/>
                    </a:lnTo>
                    <a:lnTo>
                      <a:pt x="2562" y="1380"/>
                    </a:lnTo>
                    <a:lnTo>
                      <a:pt x="2574" y="1392"/>
                    </a:lnTo>
                    <a:lnTo>
                      <a:pt x="2586" y="1404"/>
                    </a:lnTo>
                    <a:lnTo>
                      <a:pt x="2598" y="1416"/>
                    </a:lnTo>
                    <a:lnTo>
                      <a:pt x="2610" y="1374"/>
                    </a:lnTo>
                    <a:lnTo>
                      <a:pt x="2622" y="1374"/>
                    </a:lnTo>
                    <a:lnTo>
                      <a:pt x="2634" y="1392"/>
                    </a:lnTo>
                    <a:lnTo>
                      <a:pt x="2646" y="1416"/>
                    </a:lnTo>
                    <a:lnTo>
                      <a:pt x="2658" y="1404"/>
                    </a:lnTo>
                    <a:lnTo>
                      <a:pt x="2670" y="1362"/>
                    </a:lnTo>
                    <a:lnTo>
                      <a:pt x="2682" y="1380"/>
                    </a:lnTo>
                    <a:lnTo>
                      <a:pt x="2694" y="1362"/>
                    </a:lnTo>
                    <a:lnTo>
                      <a:pt x="2706" y="1392"/>
                    </a:lnTo>
                    <a:lnTo>
                      <a:pt x="2718" y="1320"/>
                    </a:lnTo>
                    <a:lnTo>
                      <a:pt x="2730" y="1404"/>
                    </a:lnTo>
                    <a:lnTo>
                      <a:pt x="2742" y="1404"/>
                    </a:lnTo>
                    <a:lnTo>
                      <a:pt x="2754" y="1404"/>
                    </a:lnTo>
                    <a:lnTo>
                      <a:pt x="2772" y="1380"/>
                    </a:lnTo>
                    <a:lnTo>
                      <a:pt x="2784" y="1416"/>
                    </a:lnTo>
                    <a:lnTo>
                      <a:pt x="2796" y="1416"/>
                    </a:lnTo>
                    <a:lnTo>
                      <a:pt x="2808" y="1416"/>
                    </a:lnTo>
                    <a:lnTo>
                      <a:pt x="2820" y="1416"/>
                    </a:lnTo>
                    <a:lnTo>
                      <a:pt x="2832" y="1416"/>
                    </a:lnTo>
                    <a:lnTo>
                      <a:pt x="2844" y="1374"/>
                    </a:lnTo>
                    <a:lnTo>
                      <a:pt x="2856" y="1404"/>
                    </a:lnTo>
                    <a:lnTo>
                      <a:pt x="2868" y="1416"/>
                    </a:lnTo>
                    <a:lnTo>
                      <a:pt x="2880" y="1416"/>
                    </a:lnTo>
                    <a:lnTo>
                      <a:pt x="2892" y="1350"/>
                    </a:lnTo>
                    <a:lnTo>
                      <a:pt x="2904" y="1392"/>
                    </a:lnTo>
                    <a:lnTo>
                      <a:pt x="2916" y="1392"/>
                    </a:lnTo>
                    <a:lnTo>
                      <a:pt x="2928" y="1416"/>
                    </a:lnTo>
                    <a:lnTo>
                      <a:pt x="2940" y="1416"/>
                    </a:lnTo>
                    <a:lnTo>
                      <a:pt x="2952" y="1380"/>
                    </a:lnTo>
                    <a:lnTo>
                      <a:pt x="2964" y="1404"/>
                    </a:lnTo>
                    <a:lnTo>
                      <a:pt x="2976" y="1416"/>
                    </a:lnTo>
                    <a:lnTo>
                      <a:pt x="2988" y="1344"/>
                    </a:lnTo>
                    <a:lnTo>
                      <a:pt x="3000" y="1380"/>
                    </a:lnTo>
                    <a:lnTo>
                      <a:pt x="3012" y="1224"/>
                    </a:lnTo>
                    <a:lnTo>
                      <a:pt x="3024" y="1380"/>
                    </a:lnTo>
                    <a:lnTo>
                      <a:pt x="3036" y="1380"/>
                    </a:lnTo>
                    <a:lnTo>
                      <a:pt x="3048" y="1350"/>
                    </a:lnTo>
                    <a:lnTo>
                      <a:pt x="3060" y="1332"/>
                    </a:lnTo>
                    <a:lnTo>
                      <a:pt x="3072" y="1392"/>
                    </a:lnTo>
                    <a:lnTo>
                      <a:pt x="3084" y="1332"/>
                    </a:lnTo>
                    <a:lnTo>
                      <a:pt x="3096" y="1344"/>
                    </a:lnTo>
                    <a:lnTo>
                      <a:pt x="3114" y="648"/>
                    </a:lnTo>
                    <a:lnTo>
                      <a:pt x="3114" y="1416"/>
                    </a:lnTo>
                    <a:lnTo>
                      <a:pt x="3096" y="1416"/>
                    </a:lnTo>
                    <a:lnTo>
                      <a:pt x="3084" y="1416"/>
                    </a:lnTo>
                    <a:lnTo>
                      <a:pt x="3072" y="1416"/>
                    </a:lnTo>
                    <a:lnTo>
                      <a:pt x="3060" y="1416"/>
                    </a:lnTo>
                    <a:lnTo>
                      <a:pt x="3048" y="1416"/>
                    </a:lnTo>
                    <a:lnTo>
                      <a:pt x="3036" y="1416"/>
                    </a:lnTo>
                    <a:lnTo>
                      <a:pt x="3024" y="1416"/>
                    </a:lnTo>
                    <a:lnTo>
                      <a:pt x="3012" y="1416"/>
                    </a:lnTo>
                    <a:lnTo>
                      <a:pt x="3000" y="1416"/>
                    </a:lnTo>
                    <a:lnTo>
                      <a:pt x="2988" y="1416"/>
                    </a:lnTo>
                    <a:lnTo>
                      <a:pt x="2976" y="1416"/>
                    </a:lnTo>
                    <a:lnTo>
                      <a:pt x="2964" y="1416"/>
                    </a:lnTo>
                    <a:lnTo>
                      <a:pt x="2952" y="1416"/>
                    </a:lnTo>
                    <a:lnTo>
                      <a:pt x="2940" y="1416"/>
                    </a:lnTo>
                    <a:lnTo>
                      <a:pt x="2928" y="1416"/>
                    </a:lnTo>
                    <a:lnTo>
                      <a:pt x="2916" y="1416"/>
                    </a:lnTo>
                    <a:lnTo>
                      <a:pt x="2904" y="1416"/>
                    </a:lnTo>
                    <a:lnTo>
                      <a:pt x="2892" y="1416"/>
                    </a:lnTo>
                    <a:lnTo>
                      <a:pt x="2880" y="1416"/>
                    </a:lnTo>
                    <a:lnTo>
                      <a:pt x="2868" y="1416"/>
                    </a:lnTo>
                    <a:lnTo>
                      <a:pt x="2856" y="1416"/>
                    </a:lnTo>
                    <a:lnTo>
                      <a:pt x="2844" y="1416"/>
                    </a:lnTo>
                    <a:lnTo>
                      <a:pt x="2832" y="1416"/>
                    </a:lnTo>
                    <a:lnTo>
                      <a:pt x="2820" y="1416"/>
                    </a:lnTo>
                    <a:lnTo>
                      <a:pt x="2808" y="1416"/>
                    </a:lnTo>
                    <a:lnTo>
                      <a:pt x="2796" y="1416"/>
                    </a:lnTo>
                    <a:lnTo>
                      <a:pt x="2784" y="1416"/>
                    </a:lnTo>
                    <a:lnTo>
                      <a:pt x="2772" y="1416"/>
                    </a:lnTo>
                    <a:lnTo>
                      <a:pt x="2754" y="1416"/>
                    </a:lnTo>
                    <a:lnTo>
                      <a:pt x="2742" y="1416"/>
                    </a:lnTo>
                    <a:lnTo>
                      <a:pt x="2730" y="1416"/>
                    </a:lnTo>
                    <a:lnTo>
                      <a:pt x="2718" y="1416"/>
                    </a:lnTo>
                    <a:lnTo>
                      <a:pt x="2706" y="1416"/>
                    </a:lnTo>
                    <a:lnTo>
                      <a:pt x="2694" y="1416"/>
                    </a:lnTo>
                    <a:lnTo>
                      <a:pt x="2682" y="1416"/>
                    </a:lnTo>
                    <a:lnTo>
                      <a:pt x="2670" y="1416"/>
                    </a:lnTo>
                    <a:lnTo>
                      <a:pt x="2658" y="1416"/>
                    </a:lnTo>
                    <a:lnTo>
                      <a:pt x="2646" y="1416"/>
                    </a:lnTo>
                    <a:lnTo>
                      <a:pt x="2634" y="1416"/>
                    </a:lnTo>
                    <a:lnTo>
                      <a:pt x="2622" y="1416"/>
                    </a:lnTo>
                    <a:lnTo>
                      <a:pt x="2610" y="1416"/>
                    </a:lnTo>
                    <a:lnTo>
                      <a:pt x="2598" y="1416"/>
                    </a:lnTo>
                    <a:lnTo>
                      <a:pt x="2586" y="1416"/>
                    </a:lnTo>
                    <a:lnTo>
                      <a:pt x="2574" y="1416"/>
                    </a:lnTo>
                    <a:lnTo>
                      <a:pt x="2562" y="1416"/>
                    </a:lnTo>
                    <a:lnTo>
                      <a:pt x="2550" y="1416"/>
                    </a:lnTo>
                    <a:lnTo>
                      <a:pt x="2538" y="1416"/>
                    </a:lnTo>
                    <a:lnTo>
                      <a:pt x="2526" y="1416"/>
                    </a:lnTo>
                    <a:lnTo>
                      <a:pt x="2514" y="1416"/>
                    </a:lnTo>
                    <a:lnTo>
                      <a:pt x="2502" y="1416"/>
                    </a:lnTo>
                    <a:lnTo>
                      <a:pt x="2490" y="1416"/>
                    </a:lnTo>
                    <a:lnTo>
                      <a:pt x="2478" y="1416"/>
                    </a:lnTo>
                    <a:lnTo>
                      <a:pt x="2466" y="1416"/>
                    </a:lnTo>
                    <a:lnTo>
                      <a:pt x="2454" y="1416"/>
                    </a:lnTo>
                    <a:lnTo>
                      <a:pt x="2442" y="1416"/>
                    </a:lnTo>
                    <a:lnTo>
                      <a:pt x="2430" y="1416"/>
                    </a:lnTo>
                    <a:lnTo>
                      <a:pt x="2412" y="1416"/>
                    </a:lnTo>
                    <a:lnTo>
                      <a:pt x="2400" y="1416"/>
                    </a:lnTo>
                    <a:lnTo>
                      <a:pt x="2388" y="1416"/>
                    </a:lnTo>
                    <a:lnTo>
                      <a:pt x="2376" y="1416"/>
                    </a:lnTo>
                    <a:lnTo>
                      <a:pt x="2364" y="1416"/>
                    </a:lnTo>
                    <a:lnTo>
                      <a:pt x="2352" y="1416"/>
                    </a:lnTo>
                    <a:lnTo>
                      <a:pt x="2340" y="1416"/>
                    </a:lnTo>
                    <a:lnTo>
                      <a:pt x="2328" y="1416"/>
                    </a:lnTo>
                    <a:lnTo>
                      <a:pt x="2316" y="1416"/>
                    </a:lnTo>
                    <a:lnTo>
                      <a:pt x="2304" y="1416"/>
                    </a:lnTo>
                    <a:lnTo>
                      <a:pt x="2292" y="1416"/>
                    </a:lnTo>
                    <a:lnTo>
                      <a:pt x="2280" y="1416"/>
                    </a:lnTo>
                    <a:lnTo>
                      <a:pt x="2268" y="1416"/>
                    </a:lnTo>
                    <a:lnTo>
                      <a:pt x="2256" y="1416"/>
                    </a:lnTo>
                    <a:lnTo>
                      <a:pt x="2244" y="1416"/>
                    </a:lnTo>
                    <a:lnTo>
                      <a:pt x="2232" y="1416"/>
                    </a:lnTo>
                    <a:lnTo>
                      <a:pt x="2220" y="1416"/>
                    </a:lnTo>
                    <a:lnTo>
                      <a:pt x="2208" y="1416"/>
                    </a:lnTo>
                    <a:lnTo>
                      <a:pt x="2196" y="1416"/>
                    </a:lnTo>
                    <a:lnTo>
                      <a:pt x="2184" y="1416"/>
                    </a:lnTo>
                    <a:lnTo>
                      <a:pt x="2172" y="1416"/>
                    </a:lnTo>
                    <a:lnTo>
                      <a:pt x="2160" y="1416"/>
                    </a:lnTo>
                    <a:lnTo>
                      <a:pt x="2148" y="1416"/>
                    </a:lnTo>
                    <a:lnTo>
                      <a:pt x="2136" y="1416"/>
                    </a:lnTo>
                    <a:lnTo>
                      <a:pt x="2124" y="1416"/>
                    </a:lnTo>
                    <a:lnTo>
                      <a:pt x="2112" y="1416"/>
                    </a:lnTo>
                    <a:lnTo>
                      <a:pt x="2100" y="1416"/>
                    </a:lnTo>
                    <a:lnTo>
                      <a:pt x="2088" y="1416"/>
                    </a:lnTo>
                    <a:lnTo>
                      <a:pt x="2076" y="1416"/>
                    </a:lnTo>
                    <a:lnTo>
                      <a:pt x="2058" y="1416"/>
                    </a:lnTo>
                    <a:lnTo>
                      <a:pt x="2046" y="1416"/>
                    </a:lnTo>
                    <a:lnTo>
                      <a:pt x="2034" y="1416"/>
                    </a:lnTo>
                    <a:lnTo>
                      <a:pt x="2022" y="1416"/>
                    </a:lnTo>
                    <a:lnTo>
                      <a:pt x="2010" y="1416"/>
                    </a:lnTo>
                    <a:lnTo>
                      <a:pt x="1998" y="1416"/>
                    </a:lnTo>
                    <a:lnTo>
                      <a:pt x="1986" y="1416"/>
                    </a:lnTo>
                    <a:lnTo>
                      <a:pt x="1974" y="1416"/>
                    </a:lnTo>
                    <a:lnTo>
                      <a:pt x="1962" y="1416"/>
                    </a:lnTo>
                    <a:lnTo>
                      <a:pt x="1950" y="1416"/>
                    </a:lnTo>
                    <a:lnTo>
                      <a:pt x="1938" y="1416"/>
                    </a:lnTo>
                    <a:lnTo>
                      <a:pt x="1926" y="1416"/>
                    </a:lnTo>
                    <a:lnTo>
                      <a:pt x="1914" y="1416"/>
                    </a:lnTo>
                    <a:lnTo>
                      <a:pt x="1902" y="1416"/>
                    </a:lnTo>
                    <a:lnTo>
                      <a:pt x="1890" y="1416"/>
                    </a:lnTo>
                    <a:lnTo>
                      <a:pt x="1878" y="1416"/>
                    </a:lnTo>
                    <a:lnTo>
                      <a:pt x="1866" y="1416"/>
                    </a:lnTo>
                    <a:lnTo>
                      <a:pt x="1854" y="1416"/>
                    </a:lnTo>
                    <a:lnTo>
                      <a:pt x="1842" y="1416"/>
                    </a:lnTo>
                    <a:lnTo>
                      <a:pt x="1830" y="1416"/>
                    </a:lnTo>
                    <a:lnTo>
                      <a:pt x="1818" y="1416"/>
                    </a:lnTo>
                    <a:lnTo>
                      <a:pt x="1806" y="1416"/>
                    </a:lnTo>
                    <a:lnTo>
                      <a:pt x="1794" y="1416"/>
                    </a:lnTo>
                    <a:lnTo>
                      <a:pt x="1782" y="1416"/>
                    </a:lnTo>
                    <a:lnTo>
                      <a:pt x="1770" y="1416"/>
                    </a:lnTo>
                    <a:lnTo>
                      <a:pt x="1758" y="1416"/>
                    </a:lnTo>
                    <a:lnTo>
                      <a:pt x="1746" y="1416"/>
                    </a:lnTo>
                    <a:lnTo>
                      <a:pt x="1734" y="1416"/>
                    </a:lnTo>
                    <a:lnTo>
                      <a:pt x="1716" y="1416"/>
                    </a:lnTo>
                    <a:lnTo>
                      <a:pt x="1704" y="1416"/>
                    </a:lnTo>
                    <a:lnTo>
                      <a:pt x="1692" y="1416"/>
                    </a:lnTo>
                    <a:lnTo>
                      <a:pt x="1680" y="1416"/>
                    </a:lnTo>
                    <a:lnTo>
                      <a:pt x="1668" y="1416"/>
                    </a:lnTo>
                    <a:lnTo>
                      <a:pt x="1656" y="1416"/>
                    </a:lnTo>
                    <a:lnTo>
                      <a:pt x="1644" y="1416"/>
                    </a:lnTo>
                    <a:lnTo>
                      <a:pt x="1632" y="1416"/>
                    </a:lnTo>
                    <a:lnTo>
                      <a:pt x="1620" y="1416"/>
                    </a:lnTo>
                    <a:lnTo>
                      <a:pt x="1608" y="1416"/>
                    </a:lnTo>
                    <a:lnTo>
                      <a:pt x="1596" y="1416"/>
                    </a:lnTo>
                    <a:lnTo>
                      <a:pt x="1584" y="1416"/>
                    </a:lnTo>
                    <a:lnTo>
                      <a:pt x="1572" y="1416"/>
                    </a:lnTo>
                    <a:lnTo>
                      <a:pt x="1560" y="1416"/>
                    </a:lnTo>
                    <a:lnTo>
                      <a:pt x="1548" y="1416"/>
                    </a:lnTo>
                    <a:lnTo>
                      <a:pt x="1536" y="1416"/>
                    </a:lnTo>
                    <a:lnTo>
                      <a:pt x="1524" y="1416"/>
                    </a:lnTo>
                    <a:lnTo>
                      <a:pt x="1512" y="1416"/>
                    </a:lnTo>
                    <a:lnTo>
                      <a:pt x="1500" y="1416"/>
                    </a:lnTo>
                    <a:lnTo>
                      <a:pt x="1488" y="1416"/>
                    </a:lnTo>
                    <a:lnTo>
                      <a:pt x="1476" y="1416"/>
                    </a:lnTo>
                    <a:lnTo>
                      <a:pt x="1464" y="1416"/>
                    </a:lnTo>
                    <a:lnTo>
                      <a:pt x="1452" y="1416"/>
                    </a:lnTo>
                    <a:lnTo>
                      <a:pt x="1440" y="1416"/>
                    </a:lnTo>
                    <a:lnTo>
                      <a:pt x="1428" y="1416"/>
                    </a:lnTo>
                    <a:lnTo>
                      <a:pt x="1416" y="1416"/>
                    </a:lnTo>
                    <a:lnTo>
                      <a:pt x="1404" y="1416"/>
                    </a:lnTo>
                    <a:lnTo>
                      <a:pt x="1392" y="1416"/>
                    </a:lnTo>
                    <a:lnTo>
                      <a:pt x="1374" y="1416"/>
                    </a:lnTo>
                    <a:lnTo>
                      <a:pt x="1362" y="1416"/>
                    </a:lnTo>
                    <a:lnTo>
                      <a:pt x="1350" y="1416"/>
                    </a:lnTo>
                    <a:lnTo>
                      <a:pt x="1338" y="1416"/>
                    </a:lnTo>
                    <a:lnTo>
                      <a:pt x="1326" y="1416"/>
                    </a:lnTo>
                    <a:lnTo>
                      <a:pt x="1314" y="1416"/>
                    </a:lnTo>
                    <a:lnTo>
                      <a:pt x="1302" y="1416"/>
                    </a:lnTo>
                    <a:lnTo>
                      <a:pt x="1290" y="1416"/>
                    </a:lnTo>
                    <a:lnTo>
                      <a:pt x="1278" y="1416"/>
                    </a:lnTo>
                    <a:lnTo>
                      <a:pt x="1266" y="1416"/>
                    </a:lnTo>
                    <a:lnTo>
                      <a:pt x="1254" y="1416"/>
                    </a:lnTo>
                    <a:lnTo>
                      <a:pt x="1242" y="1416"/>
                    </a:lnTo>
                    <a:lnTo>
                      <a:pt x="1230" y="1416"/>
                    </a:lnTo>
                    <a:lnTo>
                      <a:pt x="1218" y="1416"/>
                    </a:lnTo>
                    <a:lnTo>
                      <a:pt x="1206" y="1416"/>
                    </a:lnTo>
                    <a:lnTo>
                      <a:pt x="1194" y="1416"/>
                    </a:lnTo>
                    <a:lnTo>
                      <a:pt x="1182" y="1416"/>
                    </a:lnTo>
                    <a:lnTo>
                      <a:pt x="1170" y="1416"/>
                    </a:lnTo>
                    <a:lnTo>
                      <a:pt x="1158" y="1416"/>
                    </a:lnTo>
                    <a:lnTo>
                      <a:pt x="1146" y="1416"/>
                    </a:lnTo>
                    <a:lnTo>
                      <a:pt x="1134" y="1416"/>
                    </a:lnTo>
                    <a:lnTo>
                      <a:pt x="1122" y="1416"/>
                    </a:lnTo>
                    <a:lnTo>
                      <a:pt x="1110" y="1416"/>
                    </a:lnTo>
                    <a:lnTo>
                      <a:pt x="1098" y="1416"/>
                    </a:lnTo>
                    <a:lnTo>
                      <a:pt x="1086" y="1416"/>
                    </a:lnTo>
                    <a:lnTo>
                      <a:pt x="1074" y="1416"/>
                    </a:lnTo>
                    <a:lnTo>
                      <a:pt x="1062" y="1416"/>
                    </a:lnTo>
                    <a:lnTo>
                      <a:pt x="1050" y="1416"/>
                    </a:lnTo>
                    <a:lnTo>
                      <a:pt x="1038" y="1416"/>
                    </a:lnTo>
                    <a:lnTo>
                      <a:pt x="1020" y="1416"/>
                    </a:lnTo>
                    <a:lnTo>
                      <a:pt x="1008" y="1416"/>
                    </a:lnTo>
                    <a:lnTo>
                      <a:pt x="996" y="1416"/>
                    </a:lnTo>
                    <a:lnTo>
                      <a:pt x="984" y="1416"/>
                    </a:lnTo>
                    <a:lnTo>
                      <a:pt x="972" y="1416"/>
                    </a:lnTo>
                    <a:lnTo>
                      <a:pt x="960" y="1416"/>
                    </a:lnTo>
                    <a:lnTo>
                      <a:pt x="948" y="1416"/>
                    </a:lnTo>
                    <a:lnTo>
                      <a:pt x="936" y="1416"/>
                    </a:lnTo>
                    <a:lnTo>
                      <a:pt x="924" y="1416"/>
                    </a:lnTo>
                    <a:lnTo>
                      <a:pt x="912" y="1416"/>
                    </a:lnTo>
                    <a:lnTo>
                      <a:pt x="900" y="1416"/>
                    </a:lnTo>
                    <a:lnTo>
                      <a:pt x="888" y="1416"/>
                    </a:lnTo>
                    <a:lnTo>
                      <a:pt x="876" y="1416"/>
                    </a:lnTo>
                    <a:lnTo>
                      <a:pt x="864" y="1416"/>
                    </a:lnTo>
                    <a:lnTo>
                      <a:pt x="852" y="1416"/>
                    </a:lnTo>
                    <a:lnTo>
                      <a:pt x="840" y="1416"/>
                    </a:lnTo>
                    <a:lnTo>
                      <a:pt x="828" y="1416"/>
                    </a:lnTo>
                    <a:lnTo>
                      <a:pt x="816" y="1416"/>
                    </a:lnTo>
                    <a:lnTo>
                      <a:pt x="804" y="1416"/>
                    </a:lnTo>
                    <a:lnTo>
                      <a:pt x="792" y="1416"/>
                    </a:lnTo>
                    <a:lnTo>
                      <a:pt x="780" y="1416"/>
                    </a:lnTo>
                    <a:lnTo>
                      <a:pt x="768" y="1416"/>
                    </a:lnTo>
                    <a:lnTo>
                      <a:pt x="756" y="1416"/>
                    </a:lnTo>
                    <a:lnTo>
                      <a:pt x="744" y="1416"/>
                    </a:lnTo>
                    <a:lnTo>
                      <a:pt x="732" y="1416"/>
                    </a:lnTo>
                    <a:lnTo>
                      <a:pt x="720" y="1416"/>
                    </a:lnTo>
                    <a:lnTo>
                      <a:pt x="708" y="1416"/>
                    </a:lnTo>
                    <a:lnTo>
                      <a:pt x="696" y="1416"/>
                    </a:lnTo>
                    <a:lnTo>
                      <a:pt x="678" y="1416"/>
                    </a:lnTo>
                    <a:lnTo>
                      <a:pt x="666" y="1416"/>
                    </a:lnTo>
                    <a:lnTo>
                      <a:pt x="654" y="1416"/>
                    </a:lnTo>
                    <a:lnTo>
                      <a:pt x="642" y="1416"/>
                    </a:lnTo>
                    <a:lnTo>
                      <a:pt x="630" y="1416"/>
                    </a:lnTo>
                    <a:lnTo>
                      <a:pt x="618" y="1416"/>
                    </a:lnTo>
                    <a:lnTo>
                      <a:pt x="606" y="1416"/>
                    </a:lnTo>
                    <a:lnTo>
                      <a:pt x="594" y="1416"/>
                    </a:lnTo>
                    <a:lnTo>
                      <a:pt x="582" y="1416"/>
                    </a:lnTo>
                    <a:lnTo>
                      <a:pt x="570" y="1416"/>
                    </a:lnTo>
                    <a:lnTo>
                      <a:pt x="558" y="1416"/>
                    </a:lnTo>
                    <a:lnTo>
                      <a:pt x="546" y="1416"/>
                    </a:lnTo>
                    <a:lnTo>
                      <a:pt x="534" y="1416"/>
                    </a:lnTo>
                    <a:lnTo>
                      <a:pt x="522" y="1416"/>
                    </a:lnTo>
                    <a:lnTo>
                      <a:pt x="510" y="1416"/>
                    </a:lnTo>
                    <a:lnTo>
                      <a:pt x="498" y="1416"/>
                    </a:lnTo>
                    <a:lnTo>
                      <a:pt x="486" y="1416"/>
                    </a:lnTo>
                    <a:lnTo>
                      <a:pt x="474" y="1416"/>
                    </a:lnTo>
                    <a:lnTo>
                      <a:pt x="462" y="1416"/>
                    </a:lnTo>
                    <a:lnTo>
                      <a:pt x="450" y="1416"/>
                    </a:lnTo>
                    <a:lnTo>
                      <a:pt x="438" y="1416"/>
                    </a:lnTo>
                    <a:lnTo>
                      <a:pt x="426" y="1416"/>
                    </a:lnTo>
                    <a:lnTo>
                      <a:pt x="414" y="1416"/>
                    </a:lnTo>
                    <a:lnTo>
                      <a:pt x="402" y="1416"/>
                    </a:lnTo>
                    <a:lnTo>
                      <a:pt x="390" y="1416"/>
                    </a:lnTo>
                    <a:lnTo>
                      <a:pt x="378" y="1416"/>
                    </a:lnTo>
                    <a:lnTo>
                      <a:pt x="366" y="1416"/>
                    </a:lnTo>
                    <a:lnTo>
                      <a:pt x="354" y="1416"/>
                    </a:lnTo>
                    <a:lnTo>
                      <a:pt x="336" y="1416"/>
                    </a:lnTo>
                    <a:lnTo>
                      <a:pt x="324" y="1416"/>
                    </a:lnTo>
                    <a:lnTo>
                      <a:pt x="312" y="1416"/>
                    </a:lnTo>
                    <a:lnTo>
                      <a:pt x="300" y="1416"/>
                    </a:lnTo>
                    <a:lnTo>
                      <a:pt x="288" y="1416"/>
                    </a:lnTo>
                    <a:lnTo>
                      <a:pt x="276" y="1416"/>
                    </a:lnTo>
                    <a:lnTo>
                      <a:pt x="264" y="1416"/>
                    </a:lnTo>
                    <a:lnTo>
                      <a:pt x="252" y="1416"/>
                    </a:lnTo>
                    <a:lnTo>
                      <a:pt x="240" y="1416"/>
                    </a:lnTo>
                    <a:lnTo>
                      <a:pt x="228" y="1416"/>
                    </a:lnTo>
                    <a:lnTo>
                      <a:pt x="216" y="1416"/>
                    </a:lnTo>
                    <a:lnTo>
                      <a:pt x="204" y="1416"/>
                    </a:lnTo>
                    <a:lnTo>
                      <a:pt x="192" y="1416"/>
                    </a:lnTo>
                    <a:lnTo>
                      <a:pt x="180" y="1416"/>
                    </a:lnTo>
                    <a:lnTo>
                      <a:pt x="168" y="1416"/>
                    </a:lnTo>
                    <a:lnTo>
                      <a:pt x="156" y="1416"/>
                    </a:lnTo>
                    <a:lnTo>
                      <a:pt x="144" y="1416"/>
                    </a:lnTo>
                    <a:lnTo>
                      <a:pt x="132" y="1416"/>
                    </a:lnTo>
                    <a:lnTo>
                      <a:pt x="120" y="1416"/>
                    </a:lnTo>
                    <a:lnTo>
                      <a:pt x="108" y="1416"/>
                    </a:lnTo>
                    <a:lnTo>
                      <a:pt x="96" y="1416"/>
                    </a:lnTo>
                    <a:lnTo>
                      <a:pt x="84" y="1416"/>
                    </a:lnTo>
                    <a:lnTo>
                      <a:pt x="72" y="1416"/>
                    </a:lnTo>
                    <a:lnTo>
                      <a:pt x="60" y="1416"/>
                    </a:lnTo>
                    <a:lnTo>
                      <a:pt x="48" y="1416"/>
                    </a:lnTo>
                    <a:lnTo>
                      <a:pt x="36" y="1416"/>
                    </a:lnTo>
                    <a:lnTo>
                      <a:pt x="24" y="1416"/>
                    </a:lnTo>
                    <a:lnTo>
                      <a:pt x="12" y="1416"/>
                    </a:lnTo>
                    <a:lnTo>
                      <a:pt x="0" y="1416"/>
                    </a:lnTo>
                    <a:lnTo>
                      <a:pt x="0" y="1416"/>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8" name="Group 7"/>
            <p:cNvGrpSpPr/>
            <p:nvPr/>
          </p:nvGrpSpPr>
          <p:grpSpPr>
            <a:xfrm>
              <a:off x="-252537" y="2492897"/>
              <a:ext cx="4680001" cy="2520001"/>
              <a:chOff x="1857375" y="2074863"/>
              <a:chExt cx="5429250" cy="2781300"/>
            </a:xfrm>
          </p:grpSpPr>
          <p:sp>
            <p:nvSpPr>
              <p:cNvPr id="240" name="Rectangle 239"/>
              <p:cNvSpPr>
                <a:spLocks noChangeArrowheads="1"/>
              </p:cNvSpPr>
              <p:nvPr/>
            </p:nvSpPr>
            <p:spPr bwMode="auto">
              <a:xfrm>
                <a:off x="2209800" y="2179638"/>
                <a:ext cx="4943475" cy="24003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41" name="Rectangle 240"/>
              <p:cNvSpPr>
                <a:spLocks noChangeArrowheads="1"/>
              </p:cNvSpPr>
              <p:nvPr/>
            </p:nvSpPr>
            <p:spPr bwMode="auto">
              <a:xfrm>
                <a:off x="2209800" y="2179638"/>
                <a:ext cx="4943475" cy="2400300"/>
              </a:xfrm>
              <a:prstGeom prst="rect">
                <a:avLst/>
              </a:prstGeom>
              <a:noFill/>
              <a:ln w="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42" name="Line 98"/>
              <p:cNvSpPr>
                <a:spLocks noChangeShapeType="1"/>
              </p:cNvSpPr>
              <p:nvPr/>
            </p:nvSpPr>
            <p:spPr bwMode="auto">
              <a:xfrm>
                <a:off x="2209800" y="21796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43" name="Line 99"/>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44" name="Line 100"/>
              <p:cNvSpPr>
                <a:spLocks noChangeShapeType="1"/>
              </p:cNvSpPr>
              <p:nvPr/>
            </p:nvSpPr>
            <p:spPr bwMode="auto">
              <a:xfrm flipV="1">
                <a:off x="7153275"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45" name="Line 101"/>
              <p:cNvSpPr>
                <a:spLocks noChangeShapeType="1"/>
              </p:cNvSpPr>
              <p:nvPr/>
            </p:nvSpPr>
            <p:spPr bwMode="auto">
              <a:xfrm flipV="1">
                <a:off x="2209800"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46" name="Line 102"/>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47" name="Line 103"/>
              <p:cNvSpPr>
                <a:spLocks noChangeShapeType="1"/>
              </p:cNvSpPr>
              <p:nvPr/>
            </p:nvSpPr>
            <p:spPr bwMode="auto">
              <a:xfrm flipV="1">
                <a:off x="2209800"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48" name="Line 104"/>
              <p:cNvSpPr>
                <a:spLocks noChangeShapeType="1"/>
              </p:cNvSpPr>
              <p:nvPr/>
            </p:nvSpPr>
            <p:spPr bwMode="auto">
              <a:xfrm flipV="1">
                <a:off x="315277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49" name="Line 105"/>
              <p:cNvSpPr>
                <a:spLocks noChangeShapeType="1"/>
              </p:cNvSpPr>
              <p:nvPr/>
            </p:nvSpPr>
            <p:spPr bwMode="auto">
              <a:xfrm>
                <a:off x="315277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50" name="Rectangle 249"/>
              <p:cNvSpPr>
                <a:spLocks noChangeArrowheads="1"/>
              </p:cNvSpPr>
              <p:nvPr/>
            </p:nvSpPr>
            <p:spPr bwMode="auto">
              <a:xfrm>
                <a:off x="3048000" y="4608513"/>
                <a:ext cx="2952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51" name="Line 107"/>
              <p:cNvSpPr>
                <a:spLocks noChangeShapeType="1"/>
              </p:cNvSpPr>
              <p:nvPr/>
            </p:nvSpPr>
            <p:spPr bwMode="auto">
              <a:xfrm flipV="1">
                <a:off x="412432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52" name="Line 108"/>
              <p:cNvSpPr>
                <a:spLocks noChangeShapeType="1"/>
              </p:cNvSpPr>
              <p:nvPr/>
            </p:nvSpPr>
            <p:spPr bwMode="auto">
              <a:xfrm>
                <a:off x="412432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53" name="Rectangle 252"/>
              <p:cNvSpPr>
                <a:spLocks noChangeArrowheads="1"/>
              </p:cNvSpPr>
              <p:nvPr/>
            </p:nvSpPr>
            <p:spPr bwMode="auto">
              <a:xfrm>
                <a:off x="397192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54" name="Line 110"/>
              <p:cNvSpPr>
                <a:spLocks noChangeShapeType="1"/>
              </p:cNvSpPr>
              <p:nvPr/>
            </p:nvSpPr>
            <p:spPr bwMode="auto">
              <a:xfrm flipV="1">
                <a:off x="509587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55" name="Line 111"/>
              <p:cNvSpPr>
                <a:spLocks noChangeShapeType="1"/>
              </p:cNvSpPr>
              <p:nvPr/>
            </p:nvSpPr>
            <p:spPr bwMode="auto">
              <a:xfrm>
                <a:off x="509587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56" name="Rectangle 255"/>
              <p:cNvSpPr>
                <a:spLocks noChangeArrowheads="1"/>
              </p:cNvSpPr>
              <p:nvPr/>
            </p:nvSpPr>
            <p:spPr bwMode="auto">
              <a:xfrm>
                <a:off x="494347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57" name="Line 113"/>
              <p:cNvSpPr>
                <a:spLocks noChangeShapeType="1"/>
              </p:cNvSpPr>
              <p:nvPr/>
            </p:nvSpPr>
            <p:spPr bwMode="auto">
              <a:xfrm flipV="1">
                <a:off x="606742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58" name="Line 114"/>
              <p:cNvSpPr>
                <a:spLocks noChangeShapeType="1"/>
              </p:cNvSpPr>
              <p:nvPr/>
            </p:nvSpPr>
            <p:spPr bwMode="auto">
              <a:xfrm>
                <a:off x="606742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59" name="Rectangle 258"/>
              <p:cNvSpPr>
                <a:spLocks noChangeArrowheads="1"/>
              </p:cNvSpPr>
              <p:nvPr/>
            </p:nvSpPr>
            <p:spPr bwMode="auto">
              <a:xfrm>
                <a:off x="591502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200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60" name="Line 116"/>
              <p:cNvSpPr>
                <a:spLocks noChangeShapeType="1"/>
              </p:cNvSpPr>
              <p:nvPr/>
            </p:nvSpPr>
            <p:spPr bwMode="auto">
              <a:xfrm flipV="1">
                <a:off x="7029450"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61" name="Line 117"/>
              <p:cNvSpPr>
                <a:spLocks noChangeShapeType="1"/>
              </p:cNvSpPr>
              <p:nvPr/>
            </p:nvSpPr>
            <p:spPr bwMode="auto">
              <a:xfrm>
                <a:off x="7029450"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62" name="Rectangle 261"/>
              <p:cNvSpPr>
                <a:spLocks noChangeArrowheads="1"/>
              </p:cNvSpPr>
              <p:nvPr/>
            </p:nvSpPr>
            <p:spPr bwMode="auto">
              <a:xfrm>
                <a:off x="6877050"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250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63" name="Line 119"/>
              <p:cNvSpPr>
                <a:spLocks noChangeShapeType="1"/>
              </p:cNvSpPr>
              <p:nvPr/>
            </p:nvSpPr>
            <p:spPr bwMode="auto">
              <a:xfrm>
                <a:off x="2209800" y="45799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64" name="Line 120"/>
              <p:cNvSpPr>
                <a:spLocks noChangeShapeType="1"/>
              </p:cNvSpPr>
              <p:nvPr/>
            </p:nvSpPr>
            <p:spPr bwMode="auto">
              <a:xfrm flipH="1">
                <a:off x="7096125" y="45799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65" name="Rectangle 264"/>
              <p:cNvSpPr>
                <a:spLocks noChangeArrowheads="1"/>
              </p:cNvSpPr>
              <p:nvPr/>
            </p:nvSpPr>
            <p:spPr bwMode="auto">
              <a:xfrm>
                <a:off x="2066925" y="4475163"/>
                <a:ext cx="190500"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66" name="Line 122"/>
              <p:cNvSpPr>
                <a:spLocks noChangeShapeType="1"/>
              </p:cNvSpPr>
              <p:nvPr/>
            </p:nvSpPr>
            <p:spPr bwMode="auto">
              <a:xfrm>
                <a:off x="2209800" y="3979863"/>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67" name="Line 123"/>
              <p:cNvSpPr>
                <a:spLocks noChangeShapeType="1"/>
              </p:cNvSpPr>
              <p:nvPr/>
            </p:nvSpPr>
            <p:spPr bwMode="auto">
              <a:xfrm flipH="1">
                <a:off x="7096125" y="3979863"/>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68" name="Rectangle 267"/>
              <p:cNvSpPr>
                <a:spLocks noChangeArrowheads="1"/>
              </p:cNvSpPr>
              <p:nvPr/>
            </p:nvSpPr>
            <p:spPr bwMode="auto">
              <a:xfrm>
                <a:off x="1962150" y="3875088"/>
                <a:ext cx="2952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69" name="Line 125"/>
              <p:cNvSpPr>
                <a:spLocks noChangeShapeType="1"/>
              </p:cNvSpPr>
              <p:nvPr/>
            </p:nvSpPr>
            <p:spPr bwMode="auto">
              <a:xfrm>
                <a:off x="2209800" y="337978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70" name="Line 126"/>
              <p:cNvSpPr>
                <a:spLocks noChangeShapeType="1"/>
              </p:cNvSpPr>
              <p:nvPr/>
            </p:nvSpPr>
            <p:spPr bwMode="auto">
              <a:xfrm flipH="1">
                <a:off x="7096125" y="337978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71" name="Rectangle 270"/>
              <p:cNvSpPr>
                <a:spLocks noChangeArrowheads="1"/>
              </p:cNvSpPr>
              <p:nvPr/>
            </p:nvSpPr>
            <p:spPr bwMode="auto">
              <a:xfrm>
                <a:off x="1857375" y="32750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72" name="Line 128"/>
              <p:cNvSpPr>
                <a:spLocks noChangeShapeType="1"/>
              </p:cNvSpPr>
              <p:nvPr/>
            </p:nvSpPr>
            <p:spPr bwMode="auto">
              <a:xfrm>
                <a:off x="2209800" y="2779713"/>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73" name="Line 129"/>
              <p:cNvSpPr>
                <a:spLocks noChangeShapeType="1"/>
              </p:cNvSpPr>
              <p:nvPr/>
            </p:nvSpPr>
            <p:spPr bwMode="auto">
              <a:xfrm flipH="1">
                <a:off x="7096125" y="2779713"/>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74" name="Rectangle 273"/>
              <p:cNvSpPr>
                <a:spLocks noChangeArrowheads="1"/>
              </p:cNvSpPr>
              <p:nvPr/>
            </p:nvSpPr>
            <p:spPr bwMode="auto">
              <a:xfrm>
                <a:off x="1857375" y="2674938"/>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75" name="Line 131"/>
              <p:cNvSpPr>
                <a:spLocks noChangeShapeType="1"/>
              </p:cNvSpPr>
              <p:nvPr/>
            </p:nvSpPr>
            <p:spPr bwMode="auto">
              <a:xfrm>
                <a:off x="2209800" y="21796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76" name="Line 132"/>
              <p:cNvSpPr>
                <a:spLocks noChangeShapeType="1"/>
              </p:cNvSpPr>
              <p:nvPr/>
            </p:nvSpPr>
            <p:spPr bwMode="auto">
              <a:xfrm flipH="1">
                <a:off x="7096125" y="21796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77" name="Rectangle 276"/>
              <p:cNvSpPr>
                <a:spLocks noChangeArrowheads="1"/>
              </p:cNvSpPr>
              <p:nvPr/>
            </p:nvSpPr>
            <p:spPr bwMode="auto">
              <a:xfrm>
                <a:off x="1857375" y="207486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200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78" name="Line 134"/>
              <p:cNvSpPr>
                <a:spLocks noChangeShapeType="1"/>
              </p:cNvSpPr>
              <p:nvPr/>
            </p:nvSpPr>
            <p:spPr bwMode="auto">
              <a:xfrm>
                <a:off x="2209800" y="21796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79" name="Line 135"/>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80" name="Line 136"/>
              <p:cNvSpPr>
                <a:spLocks noChangeShapeType="1"/>
              </p:cNvSpPr>
              <p:nvPr/>
            </p:nvSpPr>
            <p:spPr bwMode="auto">
              <a:xfrm flipV="1">
                <a:off x="7153275"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81" name="Line 137"/>
              <p:cNvSpPr>
                <a:spLocks noChangeShapeType="1"/>
              </p:cNvSpPr>
              <p:nvPr/>
            </p:nvSpPr>
            <p:spPr bwMode="auto">
              <a:xfrm flipV="1">
                <a:off x="2209800"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82" name="Freeform 281"/>
              <p:cNvSpPr>
                <a:spLocks/>
              </p:cNvSpPr>
              <p:nvPr/>
            </p:nvSpPr>
            <p:spPr bwMode="auto">
              <a:xfrm>
                <a:off x="2209800" y="2646363"/>
                <a:ext cx="4943475" cy="1933575"/>
              </a:xfrm>
              <a:custGeom>
                <a:avLst/>
                <a:gdLst/>
                <a:ahLst/>
                <a:cxnLst>
                  <a:cxn ang="0">
                    <a:pos x="84" y="1206"/>
                  </a:cxn>
                  <a:cxn ang="0">
                    <a:pos x="192" y="1146"/>
                  </a:cxn>
                  <a:cxn ang="0">
                    <a:pos x="300" y="1194"/>
                  </a:cxn>
                  <a:cxn ang="0">
                    <a:pos x="414" y="1176"/>
                  </a:cxn>
                  <a:cxn ang="0">
                    <a:pos x="522" y="1218"/>
                  </a:cxn>
                  <a:cxn ang="0">
                    <a:pos x="630" y="1200"/>
                  </a:cxn>
                  <a:cxn ang="0">
                    <a:pos x="744" y="1194"/>
                  </a:cxn>
                  <a:cxn ang="0">
                    <a:pos x="852" y="1194"/>
                  </a:cxn>
                  <a:cxn ang="0">
                    <a:pos x="960" y="1206"/>
                  </a:cxn>
                  <a:cxn ang="0">
                    <a:pos x="1074" y="1194"/>
                  </a:cxn>
                  <a:cxn ang="0">
                    <a:pos x="1182" y="1218"/>
                  </a:cxn>
                  <a:cxn ang="0">
                    <a:pos x="1290" y="1206"/>
                  </a:cxn>
                  <a:cxn ang="0">
                    <a:pos x="1404" y="1206"/>
                  </a:cxn>
                  <a:cxn ang="0">
                    <a:pos x="1512" y="1206"/>
                  </a:cxn>
                  <a:cxn ang="0">
                    <a:pos x="1620" y="1200"/>
                  </a:cxn>
                  <a:cxn ang="0">
                    <a:pos x="1734" y="1200"/>
                  </a:cxn>
                  <a:cxn ang="0">
                    <a:pos x="1842" y="1218"/>
                  </a:cxn>
                  <a:cxn ang="0">
                    <a:pos x="1950" y="1200"/>
                  </a:cxn>
                  <a:cxn ang="0">
                    <a:pos x="2058" y="1194"/>
                  </a:cxn>
                  <a:cxn ang="0">
                    <a:pos x="2172" y="1206"/>
                  </a:cxn>
                  <a:cxn ang="0">
                    <a:pos x="2280" y="1152"/>
                  </a:cxn>
                  <a:cxn ang="0">
                    <a:pos x="2388" y="1206"/>
                  </a:cxn>
                  <a:cxn ang="0">
                    <a:pos x="2502" y="1200"/>
                  </a:cxn>
                  <a:cxn ang="0">
                    <a:pos x="2610" y="1206"/>
                  </a:cxn>
                  <a:cxn ang="0">
                    <a:pos x="2718" y="1140"/>
                  </a:cxn>
                  <a:cxn ang="0">
                    <a:pos x="2832" y="1194"/>
                  </a:cxn>
                  <a:cxn ang="0">
                    <a:pos x="2940" y="1206"/>
                  </a:cxn>
                  <a:cxn ang="0">
                    <a:pos x="3048" y="1206"/>
                  </a:cxn>
                  <a:cxn ang="0">
                    <a:pos x="3072" y="1218"/>
                  </a:cxn>
                  <a:cxn ang="0">
                    <a:pos x="2964" y="1218"/>
                  </a:cxn>
                  <a:cxn ang="0">
                    <a:pos x="2856" y="1218"/>
                  </a:cxn>
                  <a:cxn ang="0">
                    <a:pos x="2742" y="1218"/>
                  </a:cxn>
                  <a:cxn ang="0">
                    <a:pos x="2634" y="1218"/>
                  </a:cxn>
                  <a:cxn ang="0">
                    <a:pos x="2526" y="1218"/>
                  </a:cxn>
                  <a:cxn ang="0">
                    <a:pos x="2412" y="1218"/>
                  </a:cxn>
                  <a:cxn ang="0">
                    <a:pos x="2304" y="1218"/>
                  </a:cxn>
                  <a:cxn ang="0">
                    <a:pos x="2196" y="1218"/>
                  </a:cxn>
                  <a:cxn ang="0">
                    <a:pos x="2088" y="1218"/>
                  </a:cxn>
                  <a:cxn ang="0">
                    <a:pos x="1974" y="1218"/>
                  </a:cxn>
                  <a:cxn ang="0">
                    <a:pos x="1866" y="1218"/>
                  </a:cxn>
                  <a:cxn ang="0">
                    <a:pos x="1758" y="1218"/>
                  </a:cxn>
                  <a:cxn ang="0">
                    <a:pos x="1644" y="1218"/>
                  </a:cxn>
                  <a:cxn ang="0">
                    <a:pos x="1536" y="1218"/>
                  </a:cxn>
                  <a:cxn ang="0">
                    <a:pos x="1428" y="1218"/>
                  </a:cxn>
                  <a:cxn ang="0">
                    <a:pos x="1314" y="1218"/>
                  </a:cxn>
                  <a:cxn ang="0">
                    <a:pos x="1206" y="1218"/>
                  </a:cxn>
                  <a:cxn ang="0">
                    <a:pos x="1098" y="1218"/>
                  </a:cxn>
                  <a:cxn ang="0">
                    <a:pos x="984" y="1218"/>
                  </a:cxn>
                  <a:cxn ang="0">
                    <a:pos x="876" y="1218"/>
                  </a:cxn>
                  <a:cxn ang="0">
                    <a:pos x="768" y="1218"/>
                  </a:cxn>
                  <a:cxn ang="0">
                    <a:pos x="654" y="1218"/>
                  </a:cxn>
                  <a:cxn ang="0">
                    <a:pos x="546" y="1218"/>
                  </a:cxn>
                  <a:cxn ang="0">
                    <a:pos x="438" y="1218"/>
                  </a:cxn>
                  <a:cxn ang="0">
                    <a:pos x="324" y="1218"/>
                  </a:cxn>
                  <a:cxn ang="0">
                    <a:pos x="216" y="1218"/>
                  </a:cxn>
                  <a:cxn ang="0">
                    <a:pos x="108" y="1218"/>
                  </a:cxn>
                  <a:cxn ang="0">
                    <a:pos x="0" y="1218"/>
                  </a:cxn>
                </a:cxnLst>
                <a:rect l="0" t="0" r="r" b="b"/>
                <a:pathLst>
                  <a:path w="3114" h="1218">
                    <a:moveTo>
                      <a:pt x="0" y="1218"/>
                    </a:moveTo>
                    <a:lnTo>
                      <a:pt x="0" y="0"/>
                    </a:lnTo>
                    <a:lnTo>
                      <a:pt x="12" y="1134"/>
                    </a:lnTo>
                    <a:lnTo>
                      <a:pt x="24" y="1146"/>
                    </a:lnTo>
                    <a:lnTo>
                      <a:pt x="36" y="1200"/>
                    </a:lnTo>
                    <a:lnTo>
                      <a:pt x="48" y="1146"/>
                    </a:lnTo>
                    <a:lnTo>
                      <a:pt x="60" y="1182"/>
                    </a:lnTo>
                    <a:lnTo>
                      <a:pt x="72" y="1194"/>
                    </a:lnTo>
                    <a:lnTo>
                      <a:pt x="84" y="1206"/>
                    </a:lnTo>
                    <a:lnTo>
                      <a:pt x="96" y="1146"/>
                    </a:lnTo>
                    <a:lnTo>
                      <a:pt x="108" y="1182"/>
                    </a:lnTo>
                    <a:lnTo>
                      <a:pt x="120" y="1206"/>
                    </a:lnTo>
                    <a:lnTo>
                      <a:pt x="132" y="1206"/>
                    </a:lnTo>
                    <a:lnTo>
                      <a:pt x="144" y="1182"/>
                    </a:lnTo>
                    <a:lnTo>
                      <a:pt x="156" y="1200"/>
                    </a:lnTo>
                    <a:lnTo>
                      <a:pt x="168" y="1218"/>
                    </a:lnTo>
                    <a:lnTo>
                      <a:pt x="180" y="1206"/>
                    </a:lnTo>
                    <a:lnTo>
                      <a:pt x="192" y="1146"/>
                    </a:lnTo>
                    <a:lnTo>
                      <a:pt x="204" y="1182"/>
                    </a:lnTo>
                    <a:lnTo>
                      <a:pt x="216" y="1176"/>
                    </a:lnTo>
                    <a:lnTo>
                      <a:pt x="228" y="1200"/>
                    </a:lnTo>
                    <a:lnTo>
                      <a:pt x="240" y="1200"/>
                    </a:lnTo>
                    <a:lnTo>
                      <a:pt x="252" y="1200"/>
                    </a:lnTo>
                    <a:lnTo>
                      <a:pt x="264" y="1194"/>
                    </a:lnTo>
                    <a:lnTo>
                      <a:pt x="276" y="1206"/>
                    </a:lnTo>
                    <a:lnTo>
                      <a:pt x="288" y="1206"/>
                    </a:lnTo>
                    <a:lnTo>
                      <a:pt x="300" y="1194"/>
                    </a:lnTo>
                    <a:lnTo>
                      <a:pt x="312" y="1200"/>
                    </a:lnTo>
                    <a:lnTo>
                      <a:pt x="324" y="1200"/>
                    </a:lnTo>
                    <a:lnTo>
                      <a:pt x="336" y="1218"/>
                    </a:lnTo>
                    <a:lnTo>
                      <a:pt x="354" y="1218"/>
                    </a:lnTo>
                    <a:lnTo>
                      <a:pt x="366" y="1194"/>
                    </a:lnTo>
                    <a:lnTo>
                      <a:pt x="378" y="1206"/>
                    </a:lnTo>
                    <a:lnTo>
                      <a:pt x="390" y="1146"/>
                    </a:lnTo>
                    <a:lnTo>
                      <a:pt x="402" y="1218"/>
                    </a:lnTo>
                    <a:lnTo>
                      <a:pt x="414" y="1176"/>
                    </a:lnTo>
                    <a:lnTo>
                      <a:pt x="426" y="1206"/>
                    </a:lnTo>
                    <a:lnTo>
                      <a:pt x="438" y="1194"/>
                    </a:lnTo>
                    <a:lnTo>
                      <a:pt x="450" y="1206"/>
                    </a:lnTo>
                    <a:lnTo>
                      <a:pt x="462" y="1200"/>
                    </a:lnTo>
                    <a:lnTo>
                      <a:pt x="474" y="1218"/>
                    </a:lnTo>
                    <a:lnTo>
                      <a:pt x="486" y="1218"/>
                    </a:lnTo>
                    <a:lnTo>
                      <a:pt x="498" y="1218"/>
                    </a:lnTo>
                    <a:lnTo>
                      <a:pt x="510" y="1206"/>
                    </a:lnTo>
                    <a:lnTo>
                      <a:pt x="522" y="1218"/>
                    </a:lnTo>
                    <a:lnTo>
                      <a:pt x="534" y="1194"/>
                    </a:lnTo>
                    <a:lnTo>
                      <a:pt x="546" y="1218"/>
                    </a:lnTo>
                    <a:lnTo>
                      <a:pt x="558" y="1218"/>
                    </a:lnTo>
                    <a:lnTo>
                      <a:pt x="570" y="1218"/>
                    </a:lnTo>
                    <a:lnTo>
                      <a:pt x="582" y="1182"/>
                    </a:lnTo>
                    <a:lnTo>
                      <a:pt x="594" y="1218"/>
                    </a:lnTo>
                    <a:lnTo>
                      <a:pt x="606" y="1206"/>
                    </a:lnTo>
                    <a:lnTo>
                      <a:pt x="618" y="1206"/>
                    </a:lnTo>
                    <a:lnTo>
                      <a:pt x="630" y="1200"/>
                    </a:lnTo>
                    <a:lnTo>
                      <a:pt x="642" y="1206"/>
                    </a:lnTo>
                    <a:lnTo>
                      <a:pt x="654" y="1206"/>
                    </a:lnTo>
                    <a:lnTo>
                      <a:pt x="666" y="1194"/>
                    </a:lnTo>
                    <a:lnTo>
                      <a:pt x="678" y="1194"/>
                    </a:lnTo>
                    <a:lnTo>
                      <a:pt x="696" y="1206"/>
                    </a:lnTo>
                    <a:lnTo>
                      <a:pt x="708" y="1206"/>
                    </a:lnTo>
                    <a:lnTo>
                      <a:pt x="720" y="1200"/>
                    </a:lnTo>
                    <a:lnTo>
                      <a:pt x="732" y="1194"/>
                    </a:lnTo>
                    <a:lnTo>
                      <a:pt x="744" y="1194"/>
                    </a:lnTo>
                    <a:lnTo>
                      <a:pt x="756" y="1194"/>
                    </a:lnTo>
                    <a:lnTo>
                      <a:pt x="768" y="1182"/>
                    </a:lnTo>
                    <a:lnTo>
                      <a:pt x="780" y="1164"/>
                    </a:lnTo>
                    <a:lnTo>
                      <a:pt x="792" y="1182"/>
                    </a:lnTo>
                    <a:lnTo>
                      <a:pt x="804" y="1206"/>
                    </a:lnTo>
                    <a:lnTo>
                      <a:pt x="816" y="1194"/>
                    </a:lnTo>
                    <a:lnTo>
                      <a:pt x="828" y="1182"/>
                    </a:lnTo>
                    <a:lnTo>
                      <a:pt x="840" y="1218"/>
                    </a:lnTo>
                    <a:lnTo>
                      <a:pt x="852" y="1194"/>
                    </a:lnTo>
                    <a:lnTo>
                      <a:pt x="864" y="1218"/>
                    </a:lnTo>
                    <a:lnTo>
                      <a:pt x="876" y="1218"/>
                    </a:lnTo>
                    <a:lnTo>
                      <a:pt x="888" y="1206"/>
                    </a:lnTo>
                    <a:lnTo>
                      <a:pt x="900" y="1182"/>
                    </a:lnTo>
                    <a:lnTo>
                      <a:pt x="912" y="1218"/>
                    </a:lnTo>
                    <a:lnTo>
                      <a:pt x="924" y="1200"/>
                    </a:lnTo>
                    <a:lnTo>
                      <a:pt x="936" y="1218"/>
                    </a:lnTo>
                    <a:lnTo>
                      <a:pt x="948" y="1200"/>
                    </a:lnTo>
                    <a:lnTo>
                      <a:pt x="960" y="1206"/>
                    </a:lnTo>
                    <a:lnTo>
                      <a:pt x="972" y="1182"/>
                    </a:lnTo>
                    <a:lnTo>
                      <a:pt x="984" y="1218"/>
                    </a:lnTo>
                    <a:lnTo>
                      <a:pt x="996" y="1218"/>
                    </a:lnTo>
                    <a:lnTo>
                      <a:pt x="1008" y="1200"/>
                    </a:lnTo>
                    <a:lnTo>
                      <a:pt x="1020" y="1218"/>
                    </a:lnTo>
                    <a:lnTo>
                      <a:pt x="1038" y="1218"/>
                    </a:lnTo>
                    <a:lnTo>
                      <a:pt x="1050" y="1206"/>
                    </a:lnTo>
                    <a:lnTo>
                      <a:pt x="1062" y="1218"/>
                    </a:lnTo>
                    <a:lnTo>
                      <a:pt x="1074" y="1194"/>
                    </a:lnTo>
                    <a:lnTo>
                      <a:pt x="1086" y="1218"/>
                    </a:lnTo>
                    <a:lnTo>
                      <a:pt x="1098" y="1206"/>
                    </a:lnTo>
                    <a:lnTo>
                      <a:pt x="1110" y="1206"/>
                    </a:lnTo>
                    <a:lnTo>
                      <a:pt x="1122" y="1206"/>
                    </a:lnTo>
                    <a:lnTo>
                      <a:pt x="1134" y="1200"/>
                    </a:lnTo>
                    <a:lnTo>
                      <a:pt x="1146" y="1200"/>
                    </a:lnTo>
                    <a:lnTo>
                      <a:pt x="1158" y="1206"/>
                    </a:lnTo>
                    <a:lnTo>
                      <a:pt x="1170" y="1206"/>
                    </a:lnTo>
                    <a:lnTo>
                      <a:pt x="1182" y="1218"/>
                    </a:lnTo>
                    <a:lnTo>
                      <a:pt x="1194" y="1206"/>
                    </a:lnTo>
                    <a:lnTo>
                      <a:pt x="1206" y="1206"/>
                    </a:lnTo>
                    <a:lnTo>
                      <a:pt x="1218" y="1200"/>
                    </a:lnTo>
                    <a:lnTo>
                      <a:pt x="1230" y="1206"/>
                    </a:lnTo>
                    <a:lnTo>
                      <a:pt x="1242" y="1206"/>
                    </a:lnTo>
                    <a:lnTo>
                      <a:pt x="1254" y="1200"/>
                    </a:lnTo>
                    <a:lnTo>
                      <a:pt x="1266" y="1218"/>
                    </a:lnTo>
                    <a:lnTo>
                      <a:pt x="1278" y="1206"/>
                    </a:lnTo>
                    <a:lnTo>
                      <a:pt x="1290" y="1206"/>
                    </a:lnTo>
                    <a:lnTo>
                      <a:pt x="1302" y="1206"/>
                    </a:lnTo>
                    <a:lnTo>
                      <a:pt x="1314" y="1206"/>
                    </a:lnTo>
                    <a:lnTo>
                      <a:pt x="1326" y="1218"/>
                    </a:lnTo>
                    <a:lnTo>
                      <a:pt x="1338" y="1200"/>
                    </a:lnTo>
                    <a:lnTo>
                      <a:pt x="1350" y="1200"/>
                    </a:lnTo>
                    <a:lnTo>
                      <a:pt x="1362" y="1218"/>
                    </a:lnTo>
                    <a:lnTo>
                      <a:pt x="1374" y="1218"/>
                    </a:lnTo>
                    <a:lnTo>
                      <a:pt x="1392" y="1218"/>
                    </a:lnTo>
                    <a:lnTo>
                      <a:pt x="1404" y="1206"/>
                    </a:lnTo>
                    <a:lnTo>
                      <a:pt x="1416" y="1200"/>
                    </a:lnTo>
                    <a:lnTo>
                      <a:pt x="1428" y="1218"/>
                    </a:lnTo>
                    <a:lnTo>
                      <a:pt x="1440" y="1200"/>
                    </a:lnTo>
                    <a:lnTo>
                      <a:pt x="1452" y="1182"/>
                    </a:lnTo>
                    <a:lnTo>
                      <a:pt x="1464" y="1200"/>
                    </a:lnTo>
                    <a:lnTo>
                      <a:pt x="1476" y="1206"/>
                    </a:lnTo>
                    <a:lnTo>
                      <a:pt x="1488" y="1218"/>
                    </a:lnTo>
                    <a:lnTo>
                      <a:pt x="1500" y="1218"/>
                    </a:lnTo>
                    <a:lnTo>
                      <a:pt x="1512" y="1206"/>
                    </a:lnTo>
                    <a:lnTo>
                      <a:pt x="1524" y="1206"/>
                    </a:lnTo>
                    <a:lnTo>
                      <a:pt x="1536" y="1182"/>
                    </a:lnTo>
                    <a:lnTo>
                      <a:pt x="1548" y="1170"/>
                    </a:lnTo>
                    <a:lnTo>
                      <a:pt x="1560" y="1164"/>
                    </a:lnTo>
                    <a:lnTo>
                      <a:pt x="1572" y="1182"/>
                    </a:lnTo>
                    <a:lnTo>
                      <a:pt x="1584" y="1182"/>
                    </a:lnTo>
                    <a:lnTo>
                      <a:pt x="1596" y="1218"/>
                    </a:lnTo>
                    <a:lnTo>
                      <a:pt x="1608" y="1170"/>
                    </a:lnTo>
                    <a:lnTo>
                      <a:pt x="1620" y="1200"/>
                    </a:lnTo>
                    <a:lnTo>
                      <a:pt x="1632" y="1206"/>
                    </a:lnTo>
                    <a:lnTo>
                      <a:pt x="1644" y="1200"/>
                    </a:lnTo>
                    <a:lnTo>
                      <a:pt x="1656" y="1170"/>
                    </a:lnTo>
                    <a:lnTo>
                      <a:pt x="1668" y="1182"/>
                    </a:lnTo>
                    <a:lnTo>
                      <a:pt x="1680" y="1218"/>
                    </a:lnTo>
                    <a:lnTo>
                      <a:pt x="1692" y="1218"/>
                    </a:lnTo>
                    <a:lnTo>
                      <a:pt x="1704" y="1218"/>
                    </a:lnTo>
                    <a:lnTo>
                      <a:pt x="1716" y="1200"/>
                    </a:lnTo>
                    <a:lnTo>
                      <a:pt x="1734" y="1200"/>
                    </a:lnTo>
                    <a:lnTo>
                      <a:pt x="1746" y="1206"/>
                    </a:lnTo>
                    <a:lnTo>
                      <a:pt x="1758" y="1218"/>
                    </a:lnTo>
                    <a:lnTo>
                      <a:pt x="1770" y="1170"/>
                    </a:lnTo>
                    <a:lnTo>
                      <a:pt x="1782" y="1206"/>
                    </a:lnTo>
                    <a:lnTo>
                      <a:pt x="1794" y="1164"/>
                    </a:lnTo>
                    <a:lnTo>
                      <a:pt x="1806" y="1206"/>
                    </a:lnTo>
                    <a:lnTo>
                      <a:pt x="1818" y="1218"/>
                    </a:lnTo>
                    <a:lnTo>
                      <a:pt x="1830" y="1206"/>
                    </a:lnTo>
                    <a:lnTo>
                      <a:pt x="1842" y="1218"/>
                    </a:lnTo>
                    <a:lnTo>
                      <a:pt x="1854" y="1206"/>
                    </a:lnTo>
                    <a:lnTo>
                      <a:pt x="1866" y="1206"/>
                    </a:lnTo>
                    <a:lnTo>
                      <a:pt x="1878" y="1218"/>
                    </a:lnTo>
                    <a:lnTo>
                      <a:pt x="1890" y="1218"/>
                    </a:lnTo>
                    <a:lnTo>
                      <a:pt x="1902" y="1218"/>
                    </a:lnTo>
                    <a:lnTo>
                      <a:pt x="1914" y="1206"/>
                    </a:lnTo>
                    <a:lnTo>
                      <a:pt x="1926" y="1182"/>
                    </a:lnTo>
                    <a:lnTo>
                      <a:pt x="1938" y="1200"/>
                    </a:lnTo>
                    <a:lnTo>
                      <a:pt x="1950" y="1200"/>
                    </a:lnTo>
                    <a:lnTo>
                      <a:pt x="1962" y="1200"/>
                    </a:lnTo>
                    <a:lnTo>
                      <a:pt x="1974" y="1194"/>
                    </a:lnTo>
                    <a:lnTo>
                      <a:pt x="1986" y="1206"/>
                    </a:lnTo>
                    <a:lnTo>
                      <a:pt x="1998" y="1218"/>
                    </a:lnTo>
                    <a:lnTo>
                      <a:pt x="2010" y="1206"/>
                    </a:lnTo>
                    <a:lnTo>
                      <a:pt x="2022" y="1218"/>
                    </a:lnTo>
                    <a:lnTo>
                      <a:pt x="2034" y="1200"/>
                    </a:lnTo>
                    <a:lnTo>
                      <a:pt x="2046" y="1182"/>
                    </a:lnTo>
                    <a:lnTo>
                      <a:pt x="2058" y="1194"/>
                    </a:lnTo>
                    <a:lnTo>
                      <a:pt x="2076" y="1218"/>
                    </a:lnTo>
                    <a:lnTo>
                      <a:pt x="2088" y="1194"/>
                    </a:lnTo>
                    <a:lnTo>
                      <a:pt x="2100" y="1200"/>
                    </a:lnTo>
                    <a:lnTo>
                      <a:pt x="2112" y="1218"/>
                    </a:lnTo>
                    <a:lnTo>
                      <a:pt x="2124" y="1218"/>
                    </a:lnTo>
                    <a:lnTo>
                      <a:pt x="2136" y="1194"/>
                    </a:lnTo>
                    <a:lnTo>
                      <a:pt x="2148" y="1200"/>
                    </a:lnTo>
                    <a:lnTo>
                      <a:pt x="2160" y="1200"/>
                    </a:lnTo>
                    <a:lnTo>
                      <a:pt x="2172" y="1206"/>
                    </a:lnTo>
                    <a:lnTo>
                      <a:pt x="2184" y="1200"/>
                    </a:lnTo>
                    <a:lnTo>
                      <a:pt x="2196" y="1218"/>
                    </a:lnTo>
                    <a:lnTo>
                      <a:pt x="2208" y="1218"/>
                    </a:lnTo>
                    <a:lnTo>
                      <a:pt x="2220" y="1200"/>
                    </a:lnTo>
                    <a:lnTo>
                      <a:pt x="2232" y="1194"/>
                    </a:lnTo>
                    <a:lnTo>
                      <a:pt x="2244" y="1200"/>
                    </a:lnTo>
                    <a:lnTo>
                      <a:pt x="2256" y="1200"/>
                    </a:lnTo>
                    <a:lnTo>
                      <a:pt x="2268" y="1218"/>
                    </a:lnTo>
                    <a:lnTo>
                      <a:pt x="2280" y="1152"/>
                    </a:lnTo>
                    <a:lnTo>
                      <a:pt x="2292" y="1194"/>
                    </a:lnTo>
                    <a:lnTo>
                      <a:pt x="2304" y="1182"/>
                    </a:lnTo>
                    <a:lnTo>
                      <a:pt x="2316" y="1176"/>
                    </a:lnTo>
                    <a:lnTo>
                      <a:pt x="2328" y="1104"/>
                    </a:lnTo>
                    <a:lnTo>
                      <a:pt x="2340" y="1206"/>
                    </a:lnTo>
                    <a:lnTo>
                      <a:pt x="2352" y="1194"/>
                    </a:lnTo>
                    <a:lnTo>
                      <a:pt x="2364" y="1200"/>
                    </a:lnTo>
                    <a:lnTo>
                      <a:pt x="2376" y="1218"/>
                    </a:lnTo>
                    <a:lnTo>
                      <a:pt x="2388" y="1206"/>
                    </a:lnTo>
                    <a:lnTo>
                      <a:pt x="2400" y="1218"/>
                    </a:lnTo>
                    <a:lnTo>
                      <a:pt x="2412" y="1218"/>
                    </a:lnTo>
                    <a:lnTo>
                      <a:pt x="2430" y="1200"/>
                    </a:lnTo>
                    <a:lnTo>
                      <a:pt x="2442" y="1200"/>
                    </a:lnTo>
                    <a:lnTo>
                      <a:pt x="2454" y="1194"/>
                    </a:lnTo>
                    <a:lnTo>
                      <a:pt x="2466" y="1200"/>
                    </a:lnTo>
                    <a:lnTo>
                      <a:pt x="2478" y="1206"/>
                    </a:lnTo>
                    <a:lnTo>
                      <a:pt x="2490" y="1206"/>
                    </a:lnTo>
                    <a:lnTo>
                      <a:pt x="2502" y="1200"/>
                    </a:lnTo>
                    <a:lnTo>
                      <a:pt x="2514" y="1194"/>
                    </a:lnTo>
                    <a:lnTo>
                      <a:pt x="2526" y="1182"/>
                    </a:lnTo>
                    <a:lnTo>
                      <a:pt x="2538" y="1206"/>
                    </a:lnTo>
                    <a:lnTo>
                      <a:pt x="2550" y="1206"/>
                    </a:lnTo>
                    <a:lnTo>
                      <a:pt x="2562" y="1218"/>
                    </a:lnTo>
                    <a:lnTo>
                      <a:pt x="2574" y="1194"/>
                    </a:lnTo>
                    <a:lnTo>
                      <a:pt x="2586" y="1218"/>
                    </a:lnTo>
                    <a:lnTo>
                      <a:pt x="2598" y="1200"/>
                    </a:lnTo>
                    <a:lnTo>
                      <a:pt x="2610" y="1206"/>
                    </a:lnTo>
                    <a:lnTo>
                      <a:pt x="2622" y="1182"/>
                    </a:lnTo>
                    <a:lnTo>
                      <a:pt x="2634" y="1182"/>
                    </a:lnTo>
                    <a:lnTo>
                      <a:pt x="2646" y="1194"/>
                    </a:lnTo>
                    <a:lnTo>
                      <a:pt x="2658" y="1206"/>
                    </a:lnTo>
                    <a:lnTo>
                      <a:pt x="2670" y="1200"/>
                    </a:lnTo>
                    <a:lnTo>
                      <a:pt x="2682" y="1200"/>
                    </a:lnTo>
                    <a:lnTo>
                      <a:pt x="2694" y="1176"/>
                    </a:lnTo>
                    <a:lnTo>
                      <a:pt x="2706" y="1182"/>
                    </a:lnTo>
                    <a:lnTo>
                      <a:pt x="2718" y="1140"/>
                    </a:lnTo>
                    <a:lnTo>
                      <a:pt x="2730" y="1182"/>
                    </a:lnTo>
                    <a:lnTo>
                      <a:pt x="2742" y="1200"/>
                    </a:lnTo>
                    <a:lnTo>
                      <a:pt x="2754" y="1200"/>
                    </a:lnTo>
                    <a:lnTo>
                      <a:pt x="2772" y="1176"/>
                    </a:lnTo>
                    <a:lnTo>
                      <a:pt x="2784" y="1200"/>
                    </a:lnTo>
                    <a:lnTo>
                      <a:pt x="2796" y="1206"/>
                    </a:lnTo>
                    <a:lnTo>
                      <a:pt x="2808" y="1200"/>
                    </a:lnTo>
                    <a:lnTo>
                      <a:pt x="2820" y="1194"/>
                    </a:lnTo>
                    <a:lnTo>
                      <a:pt x="2832" y="1194"/>
                    </a:lnTo>
                    <a:lnTo>
                      <a:pt x="2844" y="1218"/>
                    </a:lnTo>
                    <a:lnTo>
                      <a:pt x="2856" y="1206"/>
                    </a:lnTo>
                    <a:lnTo>
                      <a:pt x="2868" y="1194"/>
                    </a:lnTo>
                    <a:lnTo>
                      <a:pt x="2880" y="1206"/>
                    </a:lnTo>
                    <a:lnTo>
                      <a:pt x="2892" y="1194"/>
                    </a:lnTo>
                    <a:lnTo>
                      <a:pt x="2904" y="1182"/>
                    </a:lnTo>
                    <a:lnTo>
                      <a:pt x="2916" y="1122"/>
                    </a:lnTo>
                    <a:lnTo>
                      <a:pt x="2928" y="1218"/>
                    </a:lnTo>
                    <a:lnTo>
                      <a:pt x="2940" y="1206"/>
                    </a:lnTo>
                    <a:lnTo>
                      <a:pt x="2952" y="1206"/>
                    </a:lnTo>
                    <a:lnTo>
                      <a:pt x="2964" y="1182"/>
                    </a:lnTo>
                    <a:lnTo>
                      <a:pt x="2976" y="1206"/>
                    </a:lnTo>
                    <a:lnTo>
                      <a:pt x="2988" y="1200"/>
                    </a:lnTo>
                    <a:lnTo>
                      <a:pt x="3000" y="1194"/>
                    </a:lnTo>
                    <a:lnTo>
                      <a:pt x="3012" y="1092"/>
                    </a:lnTo>
                    <a:lnTo>
                      <a:pt x="3024" y="1206"/>
                    </a:lnTo>
                    <a:lnTo>
                      <a:pt x="3036" y="1176"/>
                    </a:lnTo>
                    <a:lnTo>
                      <a:pt x="3048" y="1206"/>
                    </a:lnTo>
                    <a:lnTo>
                      <a:pt x="3060" y="1110"/>
                    </a:lnTo>
                    <a:lnTo>
                      <a:pt x="3072" y="1200"/>
                    </a:lnTo>
                    <a:lnTo>
                      <a:pt x="3084" y="1140"/>
                    </a:lnTo>
                    <a:lnTo>
                      <a:pt x="3096" y="1176"/>
                    </a:lnTo>
                    <a:lnTo>
                      <a:pt x="3114" y="600"/>
                    </a:lnTo>
                    <a:lnTo>
                      <a:pt x="3114" y="1218"/>
                    </a:lnTo>
                    <a:lnTo>
                      <a:pt x="3096" y="1218"/>
                    </a:lnTo>
                    <a:lnTo>
                      <a:pt x="3084" y="1218"/>
                    </a:lnTo>
                    <a:lnTo>
                      <a:pt x="3072" y="1218"/>
                    </a:lnTo>
                    <a:lnTo>
                      <a:pt x="3060" y="1218"/>
                    </a:lnTo>
                    <a:lnTo>
                      <a:pt x="3048" y="1218"/>
                    </a:lnTo>
                    <a:lnTo>
                      <a:pt x="3036" y="1218"/>
                    </a:lnTo>
                    <a:lnTo>
                      <a:pt x="3024" y="1218"/>
                    </a:lnTo>
                    <a:lnTo>
                      <a:pt x="3012" y="1218"/>
                    </a:lnTo>
                    <a:lnTo>
                      <a:pt x="3000" y="1218"/>
                    </a:lnTo>
                    <a:lnTo>
                      <a:pt x="2988" y="1218"/>
                    </a:lnTo>
                    <a:lnTo>
                      <a:pt x="2976" y="1218"/>
                    </a:lnTo>
                    <a:lnTo>
                      <a:pt x="2964" y="1218"/>
                    </a:lnTo>
                    <a:lnTo>
                      <a:pt x="2952" y="1218"/>
                    </a:lnTo>
                    <a:lnTo>
                      <a:pt x="2940" y="1218"/>
                    </a:lnTo>
                    <a:lnTo>
                      <a:pt x="2928" y="1218"/>
                    </a:lnTo>
                    <a:lnTo>
                      <a:pt x="2916" y="1218"/>
                    </a:lnTo>
                    <a:lnTo>
                      <a:pt x="2904" y="1218"/>
                    </a:lnTo>
                    <a:lnTo>
                      <a:pt x="2892" y="1218"/>
                    </a:lnTo>
                    <a:lnTo>
                      <a:pt x="2880" y="1218"/>
                    </a:lnTo>
                    <a:lnTo>
                      <a:pt x="2868" y="1218"/>
                    </a:lnTo>
                    <a:lnTo>
                      <a:pt x="2856" y="1218"/>
                    </a:lnTo>
                    <a:lnTo>
                      <a:pt x="2844" y="1218"/>
                    </a:lnTo>
                    <a:lnTo>
                      <a:pt x="2832" y="1218"/>
                    </a:lnTo>
                    <a:lnTo>
                      <a:pt x="2820" y="1218"/>
                    </a:lnTo>
                    <a:lnTo>
                      <a:pt x="2808" y="1218"/>
                    </a:lnTo>
                    <a:lnTo>
                      <a:pt x="2796" y="1218"/>
                    </a:lnTo>
                    <a:lnTo>
                      <a:pt x="2784" y="1218"/>
                    </a:lnTo>
                    <a:lnTo>
                      <a:pt x="2772" y="1218"/>
                    </a:lnTo>
                    <a:lnTo>
                      <a:pt x="2754" y="1218"/>
                    </a:lnTo>
                    <a:lnTo>
                      <a:pt x="2742" y="1218"/>
                    </a:lnTo>
                    <a:lnTo>
                      <a:pt x="2730" y="1218"/>
                    </a:lnTo>
                    <a:lnTo>
                      <a:pt x="2718" y="1218"/>
                    </a:lnTo>
                    <a:lnTo>
                      <a:pt x="2706" y="1218"/>
                    </a:lnTo>
                    <a:lnTo>
                      <a:pt x="2694" y="1218"/>
                    </a:lnTo>
                    <a:lnTo>
                      <a:pt x="2682" y="1218"/>
                    </a:lnTo>
                    <a:lnTo>
                      <a:pt x="2670" y="1218"/>
                    </a:lnTo>
                    <a:lnTo>
                      <a:pt x="2658" y="1218"/>
                    </a:lnTo>
                    <a:lnTo>
                      <a:pt x="2646" y="1218"/>
                    </a:lnTo>
                    <a:lnTo>
                      <a:pt x="2634" y="1218"/>
                    </a:lnTo>
                    <a:lnTo>
                      <a:pt x="2622" y="1218"/>
                    </a:lnTo>
                    <a:lnTo>
                      <a:pt x="2610" y="1218"/>
                    </a:lnTo>
                    <a:lnTo>
                      <a:pt x="2598" y="1218"/>
                    </a:lnTo>
                    <a:lnTo>
                      <a:pt x="2586" y="1218"/>
                    </a:lnTo>
                    <a:lnTo>
                      <a:pt x="2574" y="1218"/>
                    </a:lnTo>
                    <a:lnTo>
                      <a:pt x="2562" y="1218"/>
                    </a:lnTo>
                    <a:lnTo>
                      <a:pt x="2550" y="1218"/>
                    </a:lnTo>
                    <a:lnTo>
                      <a:pt x="2538" y="1218"/>
                    </a:lnTo>
                    <a:lnTo>
                      <a:pt x="2526" y="1218"/>
                    </a:lnTo>
                    <a:lnTo>
                      <a:pt x="2514" y="1218"/>
                    </a:lnTo>
                    <a:lnTo>
                      <a:pt x="2502" y="1218"/>
                    </a:lnTo>
                    <a:lnTo>
                      <a:pt x="2490" y="1218"/>
                    </a:lnTo>
                    <a:lnTo>
                      <a:pt x="2478" y="1218"/>
                    </a:lnTo>
                    <a:lnTo>
                      <a:pt x="2466" y="1218"/>
                    </a:lnTo>
                    <a:lnTo>
                      <a:pt x="2454" y="1218"/>
                    </a:lnTo>
                    <a:lnTo>
                      <a:pt x="2442" y="1218"/>
                    </a:lnTo>
                    <a:lnTo>
                      <a:pt x="2430" y="1218"/>
                    </a:lnTo>
                    <a:lnTo>
                      <a:pt x="2412" y="1218"/>
                    </a:lnTo>
                    <a:lnTo>
                      <a:pt x="2400" y="1218"/>
                    </a:lnTo>
                    <a:lnTo>
                      <a:pt x="2388" y="1218"/>
                    </a:lnTo>
                    <a:lnTo>
                      <a:pt x="2376" y="1218"/>
                    </a:lnTo>
                    <a:lnTo>
                      <a:pt x="2364" y="1218"/>
                    </a:lnTo>
                    <a:lnTo>
                      <a:pt x="2352" y="1218"/>
                    </a:lnTo>
                    <a:lnTo>
                      <a:pt x="2340" y="1218"/>
                    </a:lnTo>
                    <a:lnTo>
                      <a:pt x="2328" y="1218"/>
                    </a:lnTo>
                    <a:lnTo>
                      <a:pt x="2316" y="1218"/>
                    </a:lnTo>
                    <a:lnTo>
                      <a:pt x="2304" y="1218"/>
                    </a:lnTo>
                    <a:lnTo>
                      <a:pt x="2292" y="1218"/>
                    </a:lnTo>
                    <a:lnTo>
                      <a:pt x="2280" y="1218"/>
                    </a:lnTo>
                    <a:lnTo>
                      <a:pt x="2268" y="1218"/>
                    </a:lnTo>
                    <a:lnTo>
                      <a:pt x="2256" y="1218"/>
                    </a:lnTo>
                    <a:lnTo>
                      <a:pt x="2244" y="1218"/>
                    </a:lnTo>
                    <a:lnTo>
                      <a:pt x="2232" y="1218"/>
                    </a:lnTo>
                    <a:lnTo>
                      <a:pt x="2220" y="1218"/>
                    </a:lnTo>
                    <a:lnTo>
                      <a:pt x="2208" y="1218"/>
                    </a:lnTo>
                    <a:lnTo>
                      <a:pt x="2196" y="1218"/>
                    </a:lnTo>
                    <a:lnTo>
                      <a:pt x="2184" y="1218"/>
                    </a:lnTo>
                    <a:lnTo>
                      <a:pt x="2172" y="1218"/>
                    </a:lnTo>
                    <a:lnTo>
                      <a:pt x="2160" y="1218"/>
                    </a:lnTo>
                    <a:lnTo>
                      <a:pt x="2148" y="1218"/>
                    </a:lnTo>
                    <a:lnTo>
                      <a:pt x="2136" y="1218"/>
                    </a:lnTo>
                    <a:lnTo>
                      <a:pt x="2124" y="1218"/>
                    </a:lnTo>
                    <a:lnTo>
                      <a:pt x="2112" y="1218"/>
                    </a:lnTo>
                    <a:lnTo>
                      <a:pt x="2100" y="1218"/>
                    </a:lnTo>
                    <a:lnTo>
                      <a:pt x="2088" y="1218"/>
                    </a:lnTo>
                    <a:lnTo>
                      <a:pt x="2076" y="1218"/>
                    </a:lnTo>
                    <a:lnTo>
                      <a:pt x="2058" y="1218"/>
                    </a:lnTo>
                    <a:lnTo>
                      <a:pt x="2046" y="1218"/>
                    </a:lnTo>
                    <a:lnTo>
                      <a:pt x="2034" y="1218"/>
                    </a:lnTo>
                    <a:lnTo>
                      <a:pt x="2022" y="1218"/>
                    </a:lnTo>
                    <a:lnTo>
                      <a:pt x="2010" y="1218"/>
                    </a:lnTo>
                    <a:lnTo>
                      <a:pt x="1998" y="1218"/>
                    </a:lnTo>
                    <a:lnTo>
                      <a:pt x="1986" y="1218"/>
                    </a:lnTo>
                    <a:lnTo>
                      <a:pt x="1974" y="1218"/>
                    </a:lnTo>
                    <a:lnTo>
                      <a:pt x="1962" y="1218"/>
                    </a:lnTo>
                    <a:lnTo>
                      <a:pt x="1950" y="1218"/>
                    </a:lnTo>
                    <a:lnTo>
                      <a:pt x="1938" y="1218"/>
                    </a:lnTo>
                    <a:lnTo>
                      <a:pt x="1926" y="1218"/>
                    </a:lnTo>
                    <a:lnTo>
                      <a:pt x="1914" y="1218"/>
                    </a:lnTo>
                    <a:lnTo>
                      <a:pt x="1902" y="1218"/>
                    </a:lnTo>
                    <a:lnTo>
                      <a:pt x="1890" y="1218"/>
                    </a:lnTo>
                    <a:lnTo>
                      <a:pt x="1878" y="1218"/>
                    </a:lnTo>
                    <a:lnTo>
                      <a:pt x="1866" y="1218"/>
                    </a:lnTo>
                    <a:lnTo>
                      <a:pt x="1854" y="1218"/>
                    </a:lnTo>
                    <a:lnTo>
                      <a:pt x="1842" y="1218"/>
                    </a:lnTo>
                    <a:lnTo>
                      <a:pt x="1830" y="1218"/>
                    </a:lnTo>
                    <a:lnTo>
                      <a:pt x="1818" y="1218"/>
                    </a:lnTo>
                    <a:lnTo>
                      <a:pt x="1806" y="1218"/>
                    </a:lnTo>
                    <a:lnTo>
                      <a:pt x="1794" y="1218"/>
                    </a:lnTo>
                    <a:lnTo>
                      <a:pt x="1782" y="1218"/>
                    </a:lnTo>
                    <a:lnTo>
                      <a:pt x="1770" y="1218"/>
                    </a:lnTo>
                    <a:lnTo>
                      <a:pt x="1758" y="1218"/>
                    </a:lnTo>
                    <a:lnTo>
                      <a:pt x="1746" y="1218"/>
                    </a:lnTo>
                    <a:lnTo>
                      <a:pt x="1734" y="1218"/>
                    </a:lnTo>
                    <a:lnTo>
                      <a:pt x="1716" y="1218"/>
                    </a:lnTo>
                    <a:lnTo>
                      <a:pt x="1704" y="1218"/>
                    </a:lnTo>
                    <a:lnTo>
                      <a:pt x="1692" y="1218"/>
                    </a:lnTo>
                    <a:lnTo>
                      <a:pt x="1680" y="1218"/>
                    </a:lnTo>
                    <a:lnTo>
                      <a:pt x="1668" y="1218"/>
                    </a:lnTo>
                    <a:lnTo>
                      <a:pt x="1656" y="1218"/>
                    </a:lnTo>
                    <a:lnTo>
                      <a:pt x="1644" y="1218"/>
                    </a:lnTo>
                    <a:lnTo>
                      <a:pt x="1632" y="1218"/>
                    </a:lnTo>
                    <a:lnTo>
                      <a:pt x="1620" y="1218"/>
                    </a:lnTo>
                    <a:lnTo>
                      <a:pt x="1608" y="1218"/>
                    </a:lnTo>
                    <a:lnTo>
                      <a:pt x="1596" y="1218"/>
                    </a:lnTo>
                    <a:lnTo>
                      <a:pt x="1584" y="1218"/>
                    </a:lnTo>
                    <a:lnTo>
                      <a:pt x="1572" y="1218"/>
                    </a:lnTo>
                    <a:lnTo>
                      <a:pt x="1560" y="1218"/>
                    </a:lnTo>
                    <a:lnTo>
                      <a:pt x="1548" y="1218"/>
                    </a:lnTo>
                    <a:lnTo>
                      <a:pt x="1536" y="1218"/>
                    </a:lnTo>
                    <a:lnTo>
                      <a:pt x="1524" y="1218"/>
                    </a:lnTo>
                    <a:lnTo>
                      <a:pt x="1512" y="1218"/>
                    </a:lnTo>
                    <a:lnTo>
                      <a:pt x="1500" y="1218"/>
                    </a:lnTo>
                    <a:lnTo>
                      <a:pt x="1488" y="1218"/>
                    </a:lnTo>
                    <a:lnTo>
                      <a:pt x="1476" y="1218"/>
                    </a:lnTo>
                    <a:lnTo>
                      <a:pt x="1464" y="1218"/>
                    </a:lnTo>
                    <a:lnTo>
                      <a:pt x="1452" y="1218"/>
                    </a:lnTo>
                    <a:lnTo>
                      <a:pt x="1440" y="1218"/>
                    </a:lnTo>
                    <a:lnTo>
                      <a:pt x="1428" y="1218"/>
                    </a:lnTo>
                    <a:lnTo>
                      <a:pt x="1416" y="1218"/>
                    </a:lnTo>
                    <a:lnTo>
                      <a:pt x="1404" y="1218"/>
                    </a:lnTo>
                    <a:lnTo>
                      <a:pt x="1392" y="1218"/>
                    </a:lnTo>
                    <a:lnTo>
                      <a:pt x="1374" y="1218"/>
                    </a:lnTo>
                    <a:lnTo>
                      <a:pt x="1362" y="1218"/>
                    </a:lnTo>
                    <a:lnTo>
                      <a:pt x="1350" y="1218"/>
                    </a:lnTo>
                    <a:lnTo>
                      <a:pt x="1338" y="1218"/>
                    </a:lnTo>
                    <a:lnTo>
                      <a:pt x="1326" y="1218"/>
                    </a:lnTo>
                    <a:lnTo>
                      <a:pt x="1314" y="1218"/>
                    </a:lnTo>
                    <a:lnTo>
                      <a:pt x="1302" y="1218"/>
                    </a:lnTo>
                    <a:lnTo>
                      <a:pt x="1290" y="1218"/>
                    </a:lnTo>
                    <a:lnTo>
                      <a:pt x="1278" y="1218"/>
                    </a:lnTo>
                    <a:lnTo>
                      <a:pt x="1266" y="1218"/>
                    </a:lnTo>
                    <a:lnTo>
                      <a:pt x="1254" y="1218"/>
                    </a:lnTo>
                    <a:lnTo>
                      <a:pt x="1242" y="1218"/>
                    </a:lnTo>
                    <a:lnTo>
                      <a:pt x="1230" y="1218"/>
                    </a:lnTo>
                    <a:lnTo>
                      <a:pt x="1218" y="1218"/>
                    </a:lnTo>
                    <a:lnTo>
                      <a:pt x="1206" y="1218"/>
                    </a:lnTo>
                    <a:lnTo>
                      <a:pt x="1194" y="1218"/>
                    </a:lnTo>
                    <a:lnTo>
                      <a:pt x="1182" y="1218"/>
                    </a:lnTo>
                    <a:lnTo>
                      <a:pt x="1170" y="1218"/>
                    </a:lnTo>
                    <a:lnTo>
                      <a:pt x="1158" y="1218"/>
                    </a:lnTo>
                    <a:lnTo>
                      <a:pt x="1146" y="1218"/>
                    </a:lnTo>
                    <a:lnTo>
                      <a:pt x="1134" y="1218"/>
                    </a:lnTo>
                    <a:lnTo>
                      <a:pt x="1122" y="1218"/>
                    </a:lnTo>
                    <a:lnTo>
                      <a:pt x="1110" y="1218"/>
                    </a:lnTo>
                    <a:lnTo>
                      <a:pt x="1098" y="1218"/>
                    </a:lnTo>
                    <a:lnTo>
                      <a:pt x="1086" y="1218"/>
                    </a:lnTo>
                    <a:lnTo>
                      <a:pt x="1074" y="1218"/>
                    </a:lnTo>
                    <a:lnTo>
                      <a:pt x="1062" y="1218"/>
                    </a:lnTo>
                    <a:lnTo>
                      <a:pt x="1050" y="1218"/>
                    </a:lnTo>
                    <a:lnTo>
                      <a:pt x="1038" y="1218"/>
                    </a:lnTo>
                    <a:lnTo>
                      <a:pt x="1020" y="1218"/>
                    </a:lnTo>
                    <a:lnTo>
                      <a:pt x="1008" y="1218"/>
                    </a:lnTo>
                    <a:lnTo>
                      <a:pt x="996" y="1218"/>
                    </a:lnTo>
                    <a:lnTo>
                      <a:pt x="984" y="1218"/>
                    </a:lnTo>
                    <a:lnTo>
                      <a:pt x="972" y="1218"/>
                    </a:lnTo>
                    <a:lnTo>
                      <a:pt x="960" y="1218"/>
                    </a:lnTo>
                    <a:lnTo>
                      <a:pt x="948" y="1218"/>
                    </a:lnTo>
                    <a:lnTo>
                      <a:pt x="936" y="1218"/>
                    </a:lnTo>
                    <a:lnTo>
                      <a:pt x="924" y="1218"/>
                    </a:lnTo>
                    <a:lnTo>
                      <a:pt x="912" y="1218"/>
                    </a:lnTo>
                    <a:lnTo>
                      <a:pt x="900" y="1218"/>
                    </a:lnTo>
                    <a:lnTo>
                      <a:pt x="888" y="1218"/>
                    </a:lnTo>
                    <a:lnTo>
                      <a:pt x="876" y="1218"/>
                    </a:lnTo>
                    <a:lnTo>
                      <a:pt x="864" y="1218"/>
                    </a:lnTo>
                    <a:lnTo>
                      <a:pt x="852" y="1218"/>
                    </a:lnTo>
                    <a:lnTo>
                      <a:pt x="840" y="1218"/>
                    </a:lnTo>
                    <a:lnTo>
                      <a:pt x="828" y="1218"/>
                    </a:lnTo>
                    <a:lnTo>
                      <a:pt x="816" y="1218"/>
                    </a:lnTo>
                    <a:lnTo>
                      <a:pt x="804" y="1218"/>
                    </a:lnTo>
                    <a:lnTo>
                      <a:pt x="792" y="1218"/>
                    </a:lnTo>
                    <a:lnTo>
                      <a:pt x="780" y="1218"/>
                    </a:lnTo>
                    <a:lnTo>
                      <a:pt x="768" y="1218"/>
                    </a:lnTo>
                    <a:lnTo>
                      <a:pt x="756" y="1218"/>
                    </a:lnTo>
                    <a:lnTo>
                      <a:pt x="744" y="1218"/>
                    </a:lnTo>
                    <a:lnTo>
                      <a:pt x="732" y="1218"/>
                    </a:lnTo>
                    <a:lnTo>
                      <a:pt x="720" y="1218"/>
                    </a:lnTo>
                    <a:lnTo>
                      <a:pt x="708" y="1218"/>
                    </a:lnTo>
                    <a:lnTo>
                      <a:pt x="696" y="1218"/>
                    </a:lnTo>
                    <a:lnTo>
                      <a:pt x="678" y="1218"/>
                    </a:lnTo>
                    <a:lnTo>
                      <a:pt x="666" y="1218"/>
                    </a:lnTo>
                    <a:lnTo>
                      <a:pt x="654" y="1218"/>
                    </a:lnTo>
                    <a:lnTo>
                      <a:pt x="642" y="1218"/>
                    </a:lnTo>
                    <a:lnTo>
                      <a:pt x="630" y="1218"/>
                    </a:lnTo>
                    <a:lnTo>
                      <a:pt x="618" y="1218"/>
                    </a:lnTo>
                    <a:lnTo>
                      <a:pt x="606" y="1218"/>
                    </a:lnTo>
                    <a:lnTo>
                      <a:pt x="594" y="1218"/>
                    </a:lnTo>
                    <a:lnTo>
                      <a:pt x="582" y="1218"/>
                    </a:lnTo>
                    <a:lnTo>
                      <a:pt x="570" y="1218"/>
                    </a:lnTo>
                    <a:lnTo>
                      <a:pt x="558" y="1218"/>
                    </a:lnTo>
                    <a:lnTo>
                      <a:pt x="546" y="1218"/>
                    </a:lnTo>
                    <a:lnTo>
                      <a:pt x="534" y="1218"/>
                    </a:lnTo>
                    <a:lnTo>
                      <a:pt x="522" y="1218"/>
                    </a:lnTo>
                    <a:lnTo>
                      <a:pt x="510" y="1218"/>
                    </a:lnTo>
                    <a:lnTo>
                      <a:pt x="498" y="1218"/>
                    </a:lnTo>
                    <a:lnTo>
                      <a:pt x="486" y="1218"/>
                    </a:lnTo>
                    <a:lnTo>
                      <a:pt x="474" y="1218"/>
                    </a:lnTo>
                    <a:lnTo>
                      <a:pt x="462" y="1218"/>
                    </a:lnTo>
                    <a:lnTo>
                      <a:pt x="450" y="1218"/>
                    </a:lnTo>
                    <a:lnTo>
                      <a:pt x="438" y="1218"/>
                    </a:lnTo>
                    <a:lnTo>
                      <a:pt x="426" y="1218"/>
                    </a:lnTo>
                    <a:lnTo>
                      <a:pt x="414" y="1218"/>
                    </a:lnTo>
                    <a:lnTo>
                      <a:pt x="402" y="1218"/>
                    </a:lnTo>
                    <a:lnTo>
                      <a:pt x="390" y="1218"/>
                    </a:lnTo>
                    <a:lnTo>
                      <a:pt x="378" y="1218"/>
                    </a:lnTo>
                    <a:lnTo>
                      <a:pt x="366" y="1218"/>
                    </a:lnTo>
                    <a:lnTo>
                      <a:pt x="354" y="1218"/>
                    </a:lnTo>
                    <a:lnTo>
                      <a:pt x="336" y="1218"/>
                    </a:lnTo>
                    <a:lnTo>
                      <a:pt x="324" y="1218"/>
                    </a:lnTo>
                    <a:lnTo>
                      <a:pt x="312" y="1218"/>
                    </a:lnTo>
                    <a:lnTo>
                      <a:pt x="300" y="1218"/>
                    </a:lnTo>
                    <a:lnTo>
                      <a:pt x="288" y="1218"/>
                    </a:lnTo>
                    <a:lnTo>
                      <a:pt x="276" y="1218"/>
                    </a:lnTo>
                    <a:lnTo>
                      <a:pt x="264" y="1218"/>
                    </a:lnTo>
                    <a:lnTo>
                      <a:pt x="252" y="1218"/>
                    </a:lnTo>
                    <a:lnTo>
                      <a:pt x="240" y="1218"/>
                    </a:lnTo>
                    <a:lnTo>
                      <a:pt x="228" y="1218"/>
                    </a:lnTo>
                    <a:lnTo>
                      <a:pt x="216" y="1218"/>
                    </a:lnTo>
                    <a:lnTo>
                      <a:pt x="204" y="1218"/>
                    </a:lnTo>
                    <a:lnTo>
                      <a:pt x="192" y="1218"/>
                    </a:lnTo>
                    <a:lnTo>
                      <a:pt x="180" y="1218"/>
                    </a:lnTo>
                    <a:lnTo>
                      <a:pt x="168" y="1218"/>
                    </a:lnTo>
                    <a:lnTo>
                      <a:pt x="156" y="1218"/>
                    </a:lnTo>
                    <a:lnTo>
                      <a:pt x="144" y="1218"/>
                    </a:lnTo>
                    <a:lnTo>
                      <a:pt x="132" y="1218"/>
                    </a:lnTo>
                    <a:lnTo>
                      <a:pt x="120" y="1218"/>
                    </a:lnTo>
                    <a:lnTo>
                      <a:pt x="108" y="1218"/>
                    </a:lnTo>
                    <a:lnTo>
                      <a:pt x="96" y="1218"/>
                    </a:lnTo>
                    <a:lnTo>
                      <a:pt x="84" y="1218"/>
                    </a:lnTo>
                    <a:lnTo>
                      <a:pt x="72" y="1218"/>
                    </a:lnTo>
                    <a:lnTo>
                      <a:pt x="60" y="1218"/>
                    </a:lnTo>
                    <a:lnTo>
                      <a:pt x="48" y="1218"/>
                    </a:lnTo>
                    <a:lnTo>
                      <a:pt x="36" y="1218"/>
                    </a:lnTo>
                    <a:lnTo>
                      <a:pt x="24" y="1218"/>
                    </a:lnTo>
                    <a:lnTo>
                      <a:pt x="12" y="1218"/>
                    </a:lnTo>
                    <a:lnTo>
                      <a:pt x="0" y="1218"/>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83" name="Freeform 282"/>
              <p:cNvSpPr>
                <a:spLocks/>
              </p:cNvSpPr>
              <p:nvPr/>
            </p:nvSpPr>
            <p:spPr bwMode="auto">
              <a:xfrm>
                <a:off x="2209800" y="2646363"/>
                <a:ext cx="4943475" cy="1933575"/>
              </a:xfrm>
              <a:custGeom>
                <a:avLst/>
                <a:gdLst/>
                <a:ahLst/>
                <a:cxnLst>
                  <a:cxn ang="0">
                    <a:pos x="84" y="1206"/>
                  </a:cxn>
                  <a:cxn ang="0">
                    <a:pos x="192" y="1146"/>
                  </a:cxn>
                  <a:cxn ang="0">
                    <a:pos x="300" y="1194"/>
                  </a:cxn>
                  <a:cxn ang="0">
                    <a:pos x="414" y="1176"/>
                  </a:cxn>
                  <a:cxn ang="0">
                    <a:pos x="522" y="1218"/>
                  </a:cxn>
                  <a:cxn ang="0">
                    <a:pos x="630" y="1200"/>
                  </a:cxn>
                  <a:cxn ang="0">
                    <a:pos x="744" y="1194"/>
                  </a:cxn>
                  <a:cxn ang="0">
                    <a:pos x="852" y="1194"/>
                  </a:cxn>
                  <a:cxn ang="0">
                    <a:pos x="960" y="1206"/>
                  </a:cxn>
                  <a:cxn ang="0">
                    <a:pos x="1074" y="1194"/>
                  </a:cxn>
                  <a:cxn ang="0">
                    <a:pos x="1182" y="1218"/>
                  </a:cxn>
                  <a:cxn ang="0">
                    <a:pos x="1290" y="1206"/>
                  </a:cxn>
                  <a:cxn ang="0">
                    <a:pos x="1404" y="1206"/>
                  </a:cxn>
                  <a:cxn ang="0">
                    <a:pos x="1512" y="1206"/>
                  </a:cxn>
                  <a:cxn ang="0">
                    <a:pos x="1620" y="1200"/>
                  </a:cxn>
                  <a:cxn ang="0">
                    <a:pos x="1734" y="1200"/>
                  </a:cxn>
                  <a:cxn ang="0">
                    <a:pos x="1842" y="1218"/>
                  </a:cxn>
                  <a:cxn ang="0">
                    <a:pos x="1950" y="1200"/>
                  </a:cxn>
                  <a:cxn ang="0">
                    <a:pos x="2058" y="1194"/>
                  </a:cxn>
                  <a:cxn ang="0">
                    <a:pos x="2172" y="1206"/>
                  </a:cxn>
                  <a:cxn ang="0">
                    <a:pos x="2280" y="1152"/>
                  </a:cxn>
                  <a:cxn ang="0">
                    <a:pos x="2388" y="1206"/>
                  </a:cxn>
                  <a:cxn ang="0">
                    <a:pos x="2502" y="1200"/>
                  </a:cxn>
                  <a:cxn ang="0">
                    <a:pos x="2610" y="1206"/>
                  </a:cxn>
                  <a:cxn ang="0">
                    <a:pos x="2718" y="1140"/>
                  </a:cxn>
                  <a:cxn ang="0">
                    <a:pos x="2832" y="1194"/>
                  </a:cxn>
                  <a:cxn ang="0">
                    <a:pos x="2940" y="1206"/>
                  </a:cxn>
                  <a:cxn ang="0">
                    <a:pos x="3048" y="1206"/>
                  </a:cxn>
                  <a:cxn ang="0">
                    <a:pos x="3072" y="1218"/>
                  </a:cxn>
                  <a:cxn ang="0">
                    <a:pos x="2964" y="1218"/>
                  </a:cxn>
                  <a:cxn ang="0">
                    <a:pos x="2856" y="1218"/>
                  </a:cxn>
                  <a:cxn ang="0">
                    <a:pos x="2742" y="1218"/>
                  </a:cxn>
                  <a:cxn ang="0">
                    <a:pos x="2634" y="1218"/>
                  </a:cxn>
                  <a:cxn ang="0">
                    <a:pos x="2526" y="1218"/>
                  </a:cxn>
                  <a:cxn ang="0">
                    <a:pos x="2412" y="1218"/>
                  </a:cxn>
                  <a:cxn ang="0">
                    <a:pos x="2304" y="1218"/>
                  </a:cxn>
                  <a:cxn ang="0">
                    <a:pos x="2196" y="1218"/>
                  </a:cxn>
                  <a:cxn ang="0">
                    <a:pos x="2088" y="1218"/>
                  </a:cxn>
                  <a:cxn ang="0">
                    <a:pos x="1974" y="1218"/>
                  </a:cxn>
                  <a:cxn ang="0">
                    <a:pos x="1866" y="1218"/>
                  </a:cxn>
                  <a:cxn ang="0">
                    <a:pos x="1758" y="1218"/>
                  </a:cxn>
                  <a:cxn ang="0">
                    <a:pos x="1644" y="1218"/>
                  </a:cxn>
                  <a:cxn ang="0">
                    <a:pos x="1536" y="1218"/>
                  </a:cxn>
                  <a:cxn ang="0">
                    <a:pos x="1428" y="1218"/>
                  </a:cxn>
                  <a:cxn ang="0">
                    <a:pos x="1314" y="1218"/>
                  </a:cxn>
                  <a:cxn ang="0">
                    <a:pos x="1206" y="1218"/>
                  </a:cxn>
                  <a:cxn ang="0">
                    <a:pos x="1098" y="1218"/>
                  </a:cxn>
                  <a:cxn ang="0">
                    <a:pos x="984" y="1218"/>
                  </a:cxn>
                  <a:cxn ang="0">
                    <a:pos x="876" y="1218"/>
                  </a:cxn>
                  <a:cxn ang="0">
                    <a:pos x="768" y="1218"/>
                  </a:cxn>
                  <a:cxn ang="0">
                    <a:pos x="654" y="1218"/>
                  </a:cxn>
                  <a:cxn ang="0">
                    <a:pos x="546" y="1218"/>
                  </a:cxn>
                  <a:cxn ang="0">
                    <a:pos x="438" y="1218"/>
                  </a:cxn>
                  <a:cxn ang="0">
                    <a:pos x="324" y="1218"/>
                  </a:cxn>
                  <a:cxn ang="0">
                    <a:pos x="216" y="1218"/>
                  </a:cxn>
                  <a:cxn ang="0">
                    <a:pos x="108" y="1218"/>
                  </a:cxn>
                  <a:cxn ang="0">
                    <a:pos x="0" y="1218"/>
                  </a:cxn>
                </a:cxnLst>
                <a:rect l="0" t="0" r="r" b="b"/>
                <a:pathLst>
                  <a:path w="3114" h="1218">
                    <a:moveTo>
                      <a:pt x="0" y="1218"/>
                    </a:moveTo>
                    <a:lnTo>
                      <a:pt x="0" y="0"/>
                    </a:lnTo>
                    <a:lnTo>
                      <a:pt x="12" y="1134"/>
                    </a:lnTo>
                    <a:lnTo>
                      <a:pt x="24" y="1146"/>
                    </a:lnTo>
                    <a:lnTo>
                      <a:pt x="36" y="1200"/>
                    </a:lnTo>
                    <a:lnTo>
                      <a:pt x="48" y="1146"/>
                    </a:lnTo>
                    <a:lnTo>
                      <a:pt x="60" y="1182"/>
                    </a:lnTo>
                    <a:lnTo>
                      <a:pt x="72" y="1194"/>
                    </a:lnTo>
                    <a:lnTo>
                      <a:pt x="84" y="1206"/>
                    </a:lnTo>
                    <a:lnTo>
                      <a:pt x="96" y="1146"/>
                    </a:lnTo>
                    <a:lnTo>
                      <a:pt x="108" y="1182"/>
                    </a:lnTo>
                    <a:lnTo>
                      <a:pt x="120" y="1206"/>
                    </a:lnTo>
                    <a:lnTo>
                      <a:pt x="132" y="1206"/>
                    </a:lnTo>
                    <a:lnTo>
                      <a:pt x="144" y="1182"/>
                    </a:lnTo>
                    <a:lnTo>
                      <a:pt x="156" y="1200"/>
                    </a:lnTo>
                    <a:lnTo>
                      <a:pt x="168" y="1218"/>
                    </a:lnTo>
                    <a:lnTo>
                      <a:pt x="180" y="1206"/>
                    </a:lnTo>
                    <a:lnTo>
                      <a:pt x="192" y="1146"/>
                    </a:lnTo>
                    <a:lnTo>
                      <a:pt x="204" y="1182"/>
                    </a:lnTo>
                    <a:lnTo>
                      <a:pt x="216" y="1176"/>
                    </a:lnTo>
                    <a:lnTo>
                      <a:pt x="228" y="1200"/>
                    </a:lnTo>
                    <a:lnTo>
                      <a:pt x="240" y="1200"/>
                    </a:lnTo>
                    <a:lnTo>
                      <a:pt x="252" y="1200"/>
                    </a:lnTo>
                    <a:lnTo>
                      <a:pt x="264" y="1194"/>
                    </a:lnTo>
                    <a:lnTo>
                      <a:pt x="276" y="1206"/>
                    </a:lnTo>
                    <a:lnTo>
                      <a:pt x="288" y="1206"/>
                    </a:lnTo>
                    <a:lnTo>
                      <a:pt x="300" y="1194"/>
                    </a:lnTo>
                    <a:lnTo>
                      <a:pt x="312" y="1200"/>
                    </a:lnTo>
                    <a:lnTo>
                      <a:pt x="324" y="1200"/>
                    </a:lnTo>
                    <a:lnTo>
                      <a:pt x="336" y="1218"/>
                    </a:lnTo>
                    <a:lnTo>
                      <a:pt x="354" y="1218"/>
                    </a:lnTo>
                    <a:lnTo>
                      <a:pt x="366" y="1194"/>
                    </a:lnTo>
                    <a:lnTo>
                      <a:pt x="378" y="1206"/>
                    </a:lnTo>
                    <a:lnTo>
                      <a:pt x="390" y="1146"/>
                    </a:lnTo>
                    <a:lnTo>
                      <a:pt x="402" y="1218"/>
                    </a:lnTo>
                    <a:lnTo>
                      <a:pt x="414" y="1176"/>
                    </a:lnTo>
                    <a:lnTo>
                      <a:pt x="426" y="1206"/>
                    </a:lnTo>
                    <a:lnTo>
                      <a:pt x="438" y="1194"/>
                    </a:lnTo>
                    <a:lnTo>
                      <a:pt x="450" y="1206"/>
                    </a:lnTo>
                    <a:lnTo>
                      <a:pt x="462" y="1200"/>
                    </a:lnTo>
                    <a:lnTo>
                      <a:pt x="474" y="1218"/>
                    </a:lnTo>
                    <a:lnTo>
                      <a:pt x="486" y="1218"/>
                    </a:lnTo>
                    <a:lnTo>
                      <a:pt x="498" y="1218"/>
                    </a:lnTo>
                    <a:lnTo>
                      <a:pt x="510" y="1206"/>
                    </a:lnTo>
                    <a:lnTo>
                      <a:pt x="522" y="1218"/>
                    </a:lnTo>
                    <a:lnTo>
                      <a:pt x="534" y="1194"/>
                    </a:lnTo>
                    <a:lnTo>
                      <a:pt x="546" y="1218"/>
                    </a:lnTo>
                    <a:lnTo>
                      <a:pt x="558" y="1218"/>
                    </a:lnTo>
                    <a:lnTo>
                      <a:pt x="570" y="1218"/>
                    </a:lnTo>
                    <a:lnTo>
                      <a:pt x="582" y="1182"/>
                    </a:lnTo>
                    <a:lnTo>
                      <a:pt x="594" y="1218"/>
                    </a:lnTo>
                    <a:lnTo>
                      <a:pt x="606" y="1206"/>
                    </a:lnTo>
                    <a:lnTo>
                      <a:pt x="618" y="1206"/>
                    </a:lnTo>
                    <a:lnTo>
                      <a:pt x="630" y="1200"/>
                    </a:lnTo>
                    <a:lnTo>
                      <a:pt x="642" y="1206"/>
                    </a:lnTo>
                    <a:lnTo>
                      <a:pt x="654" y="1206"/>
                    </a:lnTo>
                    <a:lnTo>
                      <a:pt x="666" y="1194"/>
                    </a:lnTo>
                    <a:lnTo>
                      <a:pt x="678" y="1194"/>
                    </a:lnTo>
                    <a:lnTo>
                      <a:pt x="696" y="1206"/>
                    </a:lnTo>
                    <a:lnTo>
                      <a:pt x="708" y="1206"/>
                    </a:lnTo>
                    <a:lnTo>
                      <a:pt x="720" y="1200"/>
                    </a:lnTo>
                    <a:lnTo>
                      <a:pt x="732" y="1194"/>
                    </a:lnTo>
                    <a:lnTo>
                      <a:pt x="744" y="1194"/>
                    </a:lnTo>
                    <a:lnTo>
                      <a:pt x="756" y="1194"/>
                    </a:lnTo>
                    <a:lnTo>
                      <a:pt x="768" y="1182"/>
                    </a:lnTo>
                    <a:lnTo>
                      <a:pt x="780" y="1164"/>
                    </a:lnTo>
                    <a:lnTo>
                      <a:pt x="792" y="1182"/>
                    </a:lnTo>
                    <a:lnTo>
                      <a:pt x="804" y="1206"/>
                    </a:lnTo>
                    <a:lnTo>
                      <a:pt x="816" y="1194"/>
                    </a:lnTo>
                    <a:lnTo>
                      <a:pt x="828" y="1182"/>
                    </a:lnTo>
                    <a:lnTo>
                      <a:pt x="840" y="1218"/>
                    </a:lnTo>
                    <a:lnTo>
                      <a:pt x="852" y="1194"/>
                    </a:lnTo>
                    <a:lnTo>
                      <a:pt x="864" y="1218"/>
                    </a:lnTo>
                    <a:lnTo>
                      <a:pt x="876" y="1218"/>
                    </a:lnTo>
                    <a:lnTo>
                      <a:pt x="888" y="1206"/>
                    </a:lnTo>
                    <a:lnTo>
                      <a:pt x="900" y="1182"/>
                    </a:lnTo>
                    <a:lnTo>
                      <a:pt x="912" y="1218"/>
                    </a:lnTo>
                    <a:lnTo>
                      <a:pt x="924" y="1200"/>
                    </a:lnTo>
                    <a:lnTo>
                      <a:pt x="936" y="1218"/>
                    </a:lnTo>
                    <a:lnTo>
                      <a:pt x="948" y="1200"/>
                    </a:lnTo>
                    <a:lnTo>
                      <a:pt x="960" y="1206"/>
                    </a:lnTo>
                    <a:lnTo>
                      <a:pt x="972" y="1182"/>
                    </a:lnTo>
                    <a:lnTo>
                      <a:pt x="984" y="1218"/>
                    </a:lnTo>
                    <a:lnTo>
                      <a:pt x="996" y="1218"/>
                    </a:lnTo>
                    <a:lnTo>
                      <a:pt x="1008" y="1200"/>
                    </a:lnTo>
                    <a:lnTo>
                      <a:pt x="1020" y="1218"/>
                    </a:lnTo>
                    <a:lnTo>
                      <a:pt x="1038" y="1218"/>
                    </a:lnTo>
                    <a:lnTo>
                      <a:pt x="1050" y="1206"/>
                    </a:lnTo>
                    <a:lnTo>
                      <a:pt x="1062" y="1218"/>
                    </a:lnTo>
                    <a:lnTo>
                      <a:pt x="1074" y="1194"/>
                    </a:lnTo>
                    <a:lnTo>
                      <a:pt x="1086" y="1218"/>
                    </a:lnTo>
                    <a:lnTo>
                      <a:pt x="1098" y="1206"/>
                    </a:lnTo>
                    <a:lnTo>
                      <a:pt x="1110" y="1206"/>
                    </a:lnTo>
                    <a:lnTo>
                      <a:pt x="1122" y="1206"/>
                    </a:lnTo>
                    <a:lnTo>
                      <a:pt x="1134" y="1200"/>
                    </a:lnTo>
                    <a:lnTo>
                      <a:pt x="1146" y="1200"/>
                    </a:lnTo>
                    <a:lnTo>
                      <a:pt x="1158" y="1206"/>
                    </a:lnTo>
                    <a:lnTo>
                      <a:pt x="1170" y="1206"/>
                    </a:lnTo>
                    <a:lnTo>
                      <a:pt x="1182" y="1218"/>
                    </a:lnTo>
                    <a:lnTo>
                      <a:pt x="1194" y="1206"/>
                    </a:lnTo>
                    <a:lnTo>
                      <a:pt x="1206" y="1206"/>
                    </a:lnTo>
                    <a:lnTo>
                      <a:pt x="1218" y="1200"/>
                    </a:lnTo>
                    <a:lnTo>
                      <a:pt x="1230" y="1206"/>
                    </a:lnTo>
                    <a:lnTo>
                      <a:pt x="1242" y="1206"/>
                    </a:lnTo>
                    <a:lnTo>
                      <a:pt x="1254" y="1200"/>
                    </a:lnTo>
                    <a:lnTo>
                      <a:pt x="1266" y="1218"/>
                    </a:lnTo>
                    <a:lnTo>
                      <a:pt x="1278" y="1206"/>
                    </a:lnTo>
                    <a:lnTo>
                      <a:pt x="1290" y="1206"/>
                    </a:lnTo>
                    <a:lnTo>
                      <a:pt x="1302" y="1206"/>
                    </a:lnTo>
                    <a:lnTo>
                      <a:pt x="1314" y="1206"/>
                    </a:lnTo>
                    <a:lnTo>
                      <a:pt x="1326" y="1218"/>
                    </a:lnTo>
                    <a:lnTo>
                      <a:pt x="1338" y="1200"/>
                    </a:lnTo>
                    <a:lnTo>
                      <a:pt x="1350" y="1200"/>
                    </a:lnTo>
                    <a:lnTo>
                      <a:pt x="1362" y="1218"/>
                    </a:lnTo>
                    <a:lnTo>
                      <a:pt x="1374" y="1218"/>
                    </a:lnTo>
                    <a:lnTo>
                      <a:pt x="1392" y="1218"/>
                    </a:lnTo>
                    <a:lnTo>
                      <a:pt x="1404" y="1206"/>
                    </a:lnTo>
                    <a:lnTo>
                      <a:pt x="1416" y="1200"/>
                    </a:lnTo>
                    <a:lnTo>
                      <a:pt x="1428" y="1218"/>
                    </a:lnTo>
                    <a:lnTo>
                      <a:pt x="1440" y="1200"/>
                    </a:lnTo>
                    <a:lnTo>
                      <a:pt x="1452" y="1182"/>
                    </a:lnTo>
                    <a:lnTo>
                      <a:pt x="1464" y="1200"/>
                    </a:lnTo>
                    <a:lnTo>
                      <a:pt x="1476" y="1206"/>
                    </a:lnTo>
                    <a:lnTo>
                      <a:pt x="1488" y="1218"/>
                    </a:lnTo>
                    <a:lnTo>
                      <a:pt x="1500" y="1218"/>
                    </a:lnTo>
                    <a:lnTo>
                      <a:pt x="1512" y="1206"/>
                    </a:lnTo>
                    <a:lnTo>
                      <a:pt x="1524" y="1206"/>
                    </a:lnTo>
                    <a:lnTo>
                      <a:pt x="1536" y="1182"/>
                    </a:lnTo>
                    <a:lnTo>
                      <a:pt x="1548" y="1170"/>
                    </a:lnTo>
                    <a:lnTo>
                      <a:pt x="1560" y="1164"/>
                    </a:lnTo>
                    <a:lnTo>
                      <a:pt x="1572" y="1182"/>
                    </a:lnTo>
                    <a:lnTo>
                      <a:pt x="1584" y="1182"/>
                    </a:lnTo>
                    <a:lnTo>
                      <a:pt x="1596" y="1218"/>
                    </a:lnTo>
                    <a:lnTo>
                      <a:pt x="1608" y="1170"/>
                    </a:lnTo>
                    <a:lnTo>
                      <a:pt x="1620" y="1200"/>
                    </a:lnTo>
                    <a:lnTo>
                      <a:pt x="1632" y="1206"/>
                    </a:lnTo>
                    <a:lnTo>
                      <a:pt x="1644" y="1200"/>
                    </a:lnTo>
                    <a:lnTo>
                      <a:pt x="1656" y="1170"/>
                    </a:lnTo>
                    <a:lnTo>
                      <a:pt x="1668" y="1182"/>
                    </a:lnTo>
                    <a:lnTo>
                      <a:pt x="1680" y="1218"/>
                    </a:lnTo>
                    <a:lnTo>
                      <a:pt x="1692" y="1218"/>
                    </a:lnTo>
                    <a:lnTo>
                      <a:pt x="1704" y="1218"/>
                    </a:lnTo>
                    <a:lnTo>
                      <a:pt x="1716" y="1200"/>
                    </a:lnTo>
                    <a:lnTo>
                      <a:pt x="1734" y="1200"/>
                    </a:lnTo>
                    <a:lnTo>
                      <a:pt x="1746" y="1206"/>
                    </a:lnTo>
                    <a:lnTo>
                      <a:pt x="1758" y="1218"/>
                    </a:lnTo>
                    <a:lnTo>
                      <a:pt x="1770" y="1170"/>
                    </a:lnTo>
                    <a:lnTo>
                      <a:pt x="1782" y="1206"/>
                    </a:lnTo>
                    <a:lnTo>
                      <a:pt x="1794" y="1164"/>
                    </a:lnTo>
                    <a:lnTo>
                      <a:pt x="1806" y="1206"/>
                    </a:lnTo>
                    <a:lnTo>
                      <a:pt x="1818" y="1218"/>
                    </a:lnTo>
                    <a:lnTo>
                      <a:pt x="1830" y="1206"/>
                    </a:lnTo>
                    <a:lnTo>
                      <a:pt x="1842" y="1218"/>
                    </a:lnTo>
                    <a:lnTo>
                      <a:pt x="1854" y="1206"/>
                    </a:lnTo>
                    <a:lnTo>
                      <a:pt x="1866" y="1206"/>
                    </a:lnTo>
                    <a:lnTo>
                      <a:pt x="1878" y="1218"/>
                    </a:lnTo>
                    <a:lnTo>
                      <a:pt x="1890" y="1218"/>
                    </a:lnTo>
                    <a:lnTo>
                      <a:pt x="1902" y="1218"/>
                    </a:lnTo>
                    <a:lnTo>
                      <a:pt x="1914" y="1206"/>
                    </a:lnTo>
                    <a:lnTo>
                      <a:pt x="1926" y="1182"/>
                    </a:lnTo>
                    <a:lnTo>
                      <a:pt x="1938" y="1200"/>
                    </a:lnTo>
                    <a:lnTo>
                      <a:pt x="1950" y="1200"/>
                    </a:lnTo>
                    <a:lnTo>
                      <a:pt x="1962" y="1200"/>
                    </a:lnTo>
                    <a:lnTo>
                      <a:pt x="1974" y="1194"/>
                    </a:lnTo>
                    <a:lnTo>
                      <a:pt x="1986" y="1206"/>
                    </a:lnTo>
                    <a:lnTo>
                      <a:pt x="1998" y="1218"/>
                    </a:lnTo>
                    <a:lnTo>
                      <a:pt x="2010" y="1206"/>
                    </a:lnTo>
                    <a:lnTo>
                      <a:pt x="2022" y="1218"/>
                    </a:lnTo>
                    <a:lnTo>
                      <a:pt x="2034" y="1200"/>
                    </a:lnTo>
                    <a:lnTo>
                      <a:pt x="2046" y="1182"/>
                    </a:lnTo>
                    <a:lnTo>
                      <a:pt x="2058" y="1194"/>
                    </a:lnTo>
                    <a:lnTo>
                      <a:pt x="2076" y="1218"/>
                    </a:lnTo>
                    <a:lnTo>
                      <a:pt x="2088" y="1194"/>
                    </a:lnTo>
                    <a:lnTo>
                      <a:pt x="2100" y="1200"/>
                    </a:lnTo>
                    <a:lnTo>
                      <a:pt x="2112" y="1218"/>
                    </a:lnTo>
                    <a:lnTo>
                      <a:pt x="2124" y="1218"/>
                    </a:lnTo>
                    <a:lnTo>
                      <a:pt x="2136" y="1194"/>
                    </a:lnTo>
                    <a:lnTo>
                      <a:pt x="2148" y="1200"/>
                    </a:lnTo>
                    <a:lnTo>
                      <a:pt x="2160" y="1200"/>
                    </a:lnTo>
                    <a:lnTo>
                      <a:pt x="2172" y="1206"/>
                    </a:lnTo>
                    <a:lnTo>
                      <a:pt x="2184" y="1200"/>
                    </a:lnTo>
                    <a:lnTo>
                      <a:pt x="2196" y="1218"/>
                    </a:lnTo>
                    <a:lnTo>
                      <a:pt x="2208" y="1218"/>
                    </a:lnTo>
                    <a:lnTo>
                      <a:pt x="2220" y="1200"/>
                    </a:lnTo>
                    <a:lnTo>
                      <a:pt x="2232" y="1194"/>
                    </a:lnTo>
                    <a:lnTo>
                      <a:pt x="2244" y="1200"/>
                    </a:lnTo>
                    <a:lnTo>
                      <a:pt x="2256" y="1200"/>
                    </a:lnTo>
                    <a:lnTo>
                      <a:pt x="2268" y="1218"/>
                    </a:lnTo>
                    <a:lnTo>
                      <a:pt x="2280" y="1152"/>
                    </a:lnTo>
                    <a:lnTo>
                      <a:pt x="2292" y="1194"/>
                    </a:lnTo>
                    <a:lnTo>
                      <a:pt x="2304" y="1182"/>
                    </a:lnTo>
                    <a:lnTo>
                      <a:pt x="2316" y="1176"/>
                    </a:lnTo>
                    <a:lnTo>
                      <a:pt x="2328" y="1104"/>
                    </a:lnTo>
                    <a:lnTo>
                      <a:pt x="2340" y="1206"/>
                    </a:lnTo>
                    <a:lnTo>
                      <a:pt x="2352" y="1194"/>
                    </a:lnTo>
                    <a:lnTo>
                      <a:pt x="2364" y="1200"/>
                    </a:lnTo>
                    <a:lnTo>
                      <a:pt x="2376" y="1218"/>
                    </a:lnTo>
                    <a:lnTo>
                      <a:pt x="2388" y="1206"/>
                    </a:lnTo>
                    <a:lnTo>
                      <a:pt x="2400" y="1218"/>
                    </a:lnTo>
                    <a:lnTo>
                      <a:pt x="2412" y="1218"/>
                    </a:lnTo>
                    <a:lnTo>
                      <a:pt x="2430" y="1200"/>
                    </a:lnTo>
                    <a:lnTo>
                      <a:pt x="2442" y="1200"/>
                    </a:lnTo>
                    <a:lnTo>
                      <a:pt x="2454" y="1194"/>
                    </a:lnTo>
                    <a:lnTo>
                      <a:pt x="2466" y="1200"/>
                    </a:lnTo>
                    <a:lnTo>
                      <a:pt x="2478" y="1206"/>
                    </a:lnTo>
                    <a:lnTo>
                      <a:pt x="2490" y="1206"/>
                    </a:lnTo>
                    <a:lnTo>
                      <a:pt x="2502" y="1200"/>
                    </a:lnTo>
                    <a:lnTo>
                      <a:pt x="2514" y="1194"/>
                    </a:lnTo>
                    <a:lnTo>
                      <a:pt x="2526" y="1182"/>
                    </a:lnTo>
                    <a:lnTo>
                      <a:pt x="2538" y="1206"/>
                    </a:lnTo>
                    <a:lnTo>
                      <a:pt x="2550" y="1206"/>
                    </a:lnTo>
                    <a:lnTo>
                      <a:pt x="2562" y="1218"/>
                    </a:lnTo>
                    <a:lnTo>
                      <a:pt x="2574" y="1194"/>
                    </a:lnTo>
                    <a:lnTo>
                      <a:pt x="2586" y="1218"/>
                    </a:lnTo>
                    <a:lnTo>
                      <a:pt x="2598" y="1200"/>
                    </a:lnTo>
                    <a:lnTo>
                      <a:pt x="2610" y="1206"/>
                    </a:lnTo>
                    <a:lnTo>
                      <a:pt x="2622" y="1182"/>
                    </a:lnTo>
                    <a:lnTo>
                      <a:pt x="2634" y="1182"/>
                    </a:lnTo>
                    <a:lnTo>
                      <a:pt x="2646" y="1194"/>
                    </a:lnTo>
                    <a:lnTo>
                      <a:pt x="2658" y="1206"/>
                    </a:lnTo>
                    <a:lnTo>
                      <a:pt x="2670" y="1200"/>
                    </a:lnTo>
                    <a:lnTo>
                      <a:pt x="2682" y="1200"/>
                    </a:lnTo>
                    <a:lnTo>
                      <a:pt x="2694" y="1176"/>
                    </a:lnTo>
                    <a:lnTo>
                      <a:pt x="2706" y="1182"/>
                    </a:lnTo>
                    <a:lnTo>
                      <a:pt x="2718" y="1140"/>
                    </a:lnTo>
                    <a:lnTo>
                      <a:pt x="2730" y="1182"/>
                    </a:lnTo>
                    <a:lnTo>
                      <a:pt x="2742" y="1200"/>
                    </a:lnTo>
                    <a:lnTo>
                      <a:pt x="2754" y="1200"/>
                    </a:lnTo>
                    <a:lnTo>
                      <a:pt x="2772" y="1176"/>
                    </a:lnTo>
                    <a:lnTo>
                      <a:pt x="2784" y="1200"/>
                    </a:lnTo>
                    <a:lnTo>
                      <a:pt x="2796" y="1206"/>
                    </a:lnTo>
                    <a:lnTo>
                      <a:pt x="2808" y="1200"/>
                    </a:lnTo>
                    <a:lnTo>
                      <a:pt x="2820" y="1194"/>
                    </a:lnTo>
                    <a:lnTo>
                      <a:pt x="2832" y="1194"/>
                    </a:lnTo>
                    <a:lnTo>
                      <a:pt x="2844" y="1218"/>
                    </a:lnTo>
                    <a:lnTo>
                      <a:pt x="2856" y="1206"/>
                    </a:lnTo>
                    <a:lnTo>
                      <a:pt x="2868" y="1194"/>
                    </a:lnTo>
                    <a:lnTo>
                      <a:pt x="2880" y="1206"/>
                    </a:lnTo>
                    <a:lnTo>
                      <a:pt x="2892" y="1194"/>
                    </a:lnTo>
                    <a:lnTo>
                      <a:pt x="2904" y="1182"/>
                    </a:lnTo>
                    <a:lnTo>
                      <a:pt x="2916" y="1122"/>
                    </a:lnTo>
                    <a:lnTo>
                      <a:pt x="2928" y="1218"/>
                    </a:lnTo>
                    <a:lnTo>
                      <a:pt x="2940" y="1206"/>
                    </a:lnTo>
                    <a:lnTo>
                      <a:pt x="2952" y="1206"/>
                    </a:lnTo>
                    <a:lnTo>
                      <a:pt x="2964" y="1182"/>
                    </a:lnTo>
                    <a:lnTo>
                      <a:pt x="2976" y="1206"/>
                    </a:lnTo>
                    <a:lnTo>
                      <a:pt x="2988" y="1200"/>
                    </a:lnTo>
                    <a:lnTo>
                      <a:pt x="3000" y="1194"/>
                    </a:lnTo>
                    <a:lnTo>
                      <a:pt x="3012" y="1092"/>
                    </a:lnTo>
                    <a:lnTo>
                      <a:pt x="3024" y="1206"/>
                    </a:lnTo>
                    <a:lnTo>
                      <a:pt x="3036" y="1176"/>
                    </a:lnTo>
                    <a:lnTo>
                      <a:pt x="3048" y="1206"/>
                    </a:lnTo>
                    <a:lnTo>
                      <a:pt x="3060" y="1110"/>
                    </a:lnTo>
                    <a:lnTo>
                      <a:pt x="3072" y="1200"/>
                    </a:lnTo>
                    <a:lnTo>
                      <a:pt x="3084" y="1140"/>
                    </a:lnTo>
                    <a:lnTo>
                      <a:pt x="3096" y="1176"/>
                    </a:lnTo>
                    <a:lnTo>
                      <a:pt x="3114" y="600"/>
                    </a:lnTo>
                    <a:lnTo>
                      <a:pt x="3114" y="1218"/>
                    </a:lnTo>
                    <a:lnTo>
                      <a:pt x="3096" y="1218"/>
                    </a:lnTo>
                    <a:lnTo>
                      <a:pt x="3084" y="1218"/>
                    </a:lnTo>
                    <a:lnTo>
                      <a:pt x="3072" y="1218"/>
                    </a:lnTo>
                    <a:lnTo>
                      <a:pt x="3060" y="1218"/>
                    </a:lnTo>
                    <a:lnTo>
                      <a:pt x="3048" y="1218"/>
                    </a:lnTo>
                    <a:lnTo>
                      <a:pt x="3036" y="1218"/>
                    </a:lnTo>
                    <a:lnTo>
                      <a:pt x="3024" y="1218"/>
                    </a:lnTo>
                    <a:lnTo>
                      <a:pt x="3012" y="1218"/>
                    </a:lnTo>
                    <a:lnTo>
                      <a:pt x="3000" y="1218"/>
                    </a:lnTo>
                    <a:lnTo>
                      <a:pt x="2988" y="1218"/>
                    </a:lnTo>
                    <a:lnTo>
                      <a:pt x="2976" y="1218"/>
                    </a:lnTo>
                    <a:lnTo>
                      <a:pt x="2964" y="1218"/>
                    </a:lnTo>
                    <a:lnTo>
                      <a:pt x="2952" y="1218"/>
                    </a:lnTo>
                    <a:lnTo>
                      <a:pt x="2940" y="1218"/>
                    </a:lnTo>
                    <a:lnTo>
                      <a:pt x="2928" y="1218"/>
                    </a:lnTo>
                    <a:lnTo>
                      <a:pt x="2916" y="1218"/>
                    </a:lnTo>
                    <a:lnTo>
                      <a:pt x="2904" y="1218"/>
                    </a:lnTo>
                    <a:lnTo>
                      <a:pt x="2892" y="1218"/>
                    </a:lnTo>
                    <a:lnTo>
                      <a:pt x="2880" y="1218"/>
                    </a:lnTo>
                    <a:lnTo>
                      <a:pt x="2868" y="1218"/>
                    </a:lnTo>
                    <a:lnTo>
                      <a:pt x="2856" y="1218"/>
                    </a:lnTo>
                    <a:lnTo>
                      <a:pt x="2844" y="1218"/>
                    </a:lnTo>
                    <a:lnTo>
                      <a:pt x="2832" y="1218"/>
                    </a:lnTo>
                    <a:lnTo>
                      <a:pt x="2820" y="1218"/>
                    </a:lnTo>
                    <a:lnTo>
                      <a:pt x="2808" y="1218"/>
                    </a:lnTo>
                    <a:lnTo>
                      <a:pt x="2796" y="1218"/>
                    </a:lnTo>
                    <a:lnTo>
                      <a:pt x="2784" y="1218"/>
                    </a:lnTo>
                    <a:lnTo>
                      <a:pt x="2772" y="1218"/>
                    </a:lnTo>
                    <a:lnTo>
                      <a:pt x="2754" y="1218"/>
                    </a:lnTo>
                    <a:lnTo>
                      <a:pt x="2742" y="1218"/>
                    </a:lnTo>
                    <a:lnTo>
                      <a:pt x="2730" y="1218"/>
                    </a:lnTo>
                    <a:lnTo>
                      <a:pt x="2718" y="1218"/>
                    </a:lnTo>
                    <a:lnTo>
                      <a:pt x="2706" y="1218"/>
                    </a:lnTo>
                    <a:lnTo>
                      <a:pt x="2694" y="1218"/>
                    </a:lnTo>
                    <a:lnTo>
                      <a:pt x="2682" y="1218"/>
                    </a:lnTo>
                    <a:lnTo>
                      <a:pt x="2670" y="1218"/>
                    </a:lnTo>
                    <a:lnTo>
                      <a:pt x="2658" y="1218"/>
                    </a:lnTo>
                    <a:lnTo>
                      <a:pt x="2646" y="1218"/>
                    </a:lnTo>
                    <a:lnTo>
                      <a:pt x="2634" y="1218"/>
                    </a:lnTo>
                    <a:lnTo>
                      <a:pt x="2622" y="1218"/>
                    </a:lnTo>
                    <a:lnTo>
                      <a:pt x="2610" y="1218"/>
                    </a:lnTo>
                    <a:lnTo>
                      <a:pt x="2598" y="1218"/>
                    </a:lnTo>
                    <a:lnTo>
                      <a:pt x="2586" y="1218"/>
                    </a:lnTo>
                    <a:lnTo>
                      <a:pt x="2574" y="1218"/>
                    </a:lnTo>
                    <a:lnTo>
                      <a:pt x="2562" y="1218"/>
                    </a:lnTo>
                    <a:lnTo>
                      <a:pt x="2550" y="1218"/>
                    </a:lnTo>
                    <a:lnTo>
                      <a:pt x="2538" y="1218"/>
                    </a:lnTo>
                    <a:lnTo>
                      <a:pt x="2526" y="1218"/>
                    </a:lnTo>
                    <a:lnTo>
                      <a:pt x="2514" y="1218"/>
                    </a:lnTo>
                    <a:lnTo>
                      <a:pt x="2502" y="1218"/>
                    </a:lnTo>
                    <a:lnTo>
                      <a:pt x="2490" y="1218"/>
                    </a:lnTo>
                    <a:lnTo>
                      <a:pt x="2478" y="1218"/>
                    </a:lnTo>
                    <a:lnTo>
                      <a:pt x="2466" y="1218"/>
                    </a:lnTo>
                    <a:lnTo>
                      <a:pt x="2454" y="1218"/>
                    </a:lnTo>
                    <a:lnTo>
                      <a:pt x="2442" y="1218"/>
                    </a:lnTo>
                    <a:lnTo>
                      <a:pt x="2430" y="1218"/>
                    </a:lnTo>
                    <a:lnTo>
                      <a:pt x="2412" y="1218"/>
                    </a:lnTo>
                    <a:lnTo>
                      <a:pt x="2400" y="1218"/>
                    </a:lnTo>
                    <a:lnTo>
                      <a:pt x="2388" y="1218"/>
                    </a:lnTo>
                    <a:lnTo>
                      <a:pt x="2376" y="1218"/>
                    </a:lnTo>
                    <a:lnTo>
                      <a:pt x="2364" y="1218"/>
                    </a:lnTo>
                    <a:lnTo>
                      <a:pt x="2352" y="1218"/>
                    </a:lnTo>
                    <a:lnTo>
                      <a:pt x="2340" y="1218"/>
                    </a:lnTo>
                    <a:lnTo>
                      <a:pt x="2328" y="1218"/>
                    </a:lnTo>
                    <a:lnTo>
                      <a:pt x="2316" y="1218"/>
                    </a:lnTo>
                    <a:lnTo>
                      <a:pt x="2304" y="1218"/>
                    </a:lnTo>
                    <a:lnTo>
                      <a:pt x="2292" y="1218"/>
                    </a:lnTo>
                    <a:lnTo>
                      <a:pt x="2280" y="1218"/>
                    </a:lnTo>
                    <a:lnTo>
                      <a:pt x="2268" y="1218"/>
                    </a:lnTo>
                    <a:lnTo>
                      <a:pt x="2256" y="1218"/>
                    </a:lnTo>
                    <a:lnTo>
                      <a:pt x="2244" y="1218"/>
                    </a:lnTo>
                    <a:lnTo>
                      <a:pt x="2232" y="1218"/>
                    </a:lnTo>
                    <a:lnTo>
                      <a:pt x="2220" y="1218"/>
                    </a:lnTo>
                    <a:lnTo>
                      <a:pt x="2208" y="1218"/>
                    </a:lnTo>
                    <a:lnTo>
                      <a:pt x="2196" y="1218"/>
                    </a:lnTo>
                    <a:lnTo>
                      <a:pt x="2184" y="1218"/>
                    </a:lnTo>
                    <a:lnTo>
                      <a:pt x="2172" y="1218"/>
                    </a:lnTo>
                    <a:lnTo>
                      <a:pt x="2160" y="1218"/>
                    </a:lnTo>
                    <a:lnTo>
                      <a:pt x="2148" y="1218"/>
                    </a:lnTo>
                    <a:lnTo>
                      <a:pt x="2136" y="1218"/>
                    </a:lnTo>
                    <a:lnTo>
                      <a:pt x="2124" y="1218"/>
                    </a:lnTo>
                    <a:lnTo>
                      <a:pt x="2112" y="1218"/>
                    </a:lnTo>
                    <a:lnTo>
                      <a:pt x="2100" y="1218"/>
                    </a:lnTo>
                    <a:lnTo>
                      <a:pt x="2088" y="1218"/>
                    </a:lnTo>
                    <a:lnTo>
                      <a:pt x="2076" y="1218"/>
                    </a:lnTo>
                    <a:lnTo>
                      <a:pt x="2058" y="1218"/>
                    </a:lnTo>
                    <a:lnTo>
                      <a:pt x="2046" y="1218"/>
                    </a:lnTo>
                    <a:lnTo>
                      <a:pt x="2034" y="1218"/>
                    </a:lnTo>
                    <a:lnTo>
                      <a:pt x="2022" y="1218"/>
                    </a:lnTo>
                    <a:lnTo>
                      <a:pt x="2010" y="1218"/>
                    </a:lnTo>
                    <a:lnTo>
                      <a:pt x="1998" y="1218"/>
                    </a:lnTo>
                    <a:lnTo>
                      <a:pt x="1986" y="1218"/>
                    </a:lnTo>
                    <a:lnTo>
                      <a:pt x="1974" y="1218"/>
                    </a:lnTo>
                    <a:lnTo>
                      <a:pt x="1962" y="1218"/>
                    </a:lnTo>
                    <a:lnTo>
                      <a:pt x="1950" y="1218"/>
                    </a:lnTo>
                    <a:lnTo>
                      <a:pt x="1938" y="1218"/>
                    </a:lnTo>
                    <a:lnTo>
                      <a:pt x="1926" y="1218"/>
                    </a:lnTo>
                    <a:lnTo>
                      <a:pt x="1914" y="1218"/>
                    </a:lnTo>
                    <a:lnTo>
                      <a:pt x="1902" y="1218"/>
                    </a:lnTo>
                    <a:lnTo>
                      <a:pt x="1890" y="1218"/>
                    </a:lnTo>
                    <a:lnTo>
                      <a:pt x="1878" y="1218"/>
                    </a:lnTo>
                    <a:lnTo>
                      <a:pt x="1866" y="1218"/>
                    </a:lnTo>
                    <a:lnTo>
                      <a:pt x="1854" y="1218"/>
                    </a:lnTo>
                    <a:lnTo>
                      <a:pt x="1842" y="1218"/>
                    </a:lnTo>
                    <a:lnTo>
                      <a:pt x="1830" y="1218"/>
                    </a:lnTo>
                    <a:lnTo>
                      <a:pt x="1818" y="1218"/>
                    </a:lnTo>
                    <a:lnTo>
                      <a:pt x="1806" y="1218"/>
                    </a:lnTo>
                    <a:lnTo>
                      <a:pt x="1794" y="1218"/>
                    </a:lnTo>
                    <a:lnTo>
                      <a:pt x="1782" y="1218"/>
                    </a:lnTo>
                    <a:lnTo>
                      <a:pt x="1770" y="1218"/>
                    </a:lnTo>
                    <a:lnTo>
                      <a:pt x="1758" y="1218"/>
                    </a:lnTo>
                    <a:lnTo>
                      <a:pt x="1746" y="1218"/>
                    </a:lnTo>
                    <a:lnTo>
                      <a:pt x="1734" y="1218"/>
                    </a:lnTo>
                    <a:lnTo>
                      <a:pt x="1716" y="1218"/>
                    </a:lnTo>
                    <a:lnTo>
                      <a:pt x="1704" y="1218"/>
                    </a:lnTo>
                    <a:lnTo>
                      <a:pt x="1692" y="1218"/>
                    </a:lnTo>
                    <a:lnTo>
                      <a:pt x="1680" y="1218"/>
                    </a:lnTo>
                    <a:lnTo>
                      <a:pt x="1668" y="1218"/>
                    </a:lnTo>
                    <a:lnTo>
                      <a:pt x="1656" y="1218"/>
                    </a:lnTo>
                    <a:lnTo>
                      <a:pt x="1644" y="1218"/>
                    </a:lnTo>
                    <a:lnTo>
                      <a:pt x="1632" y="1218"/>
                    </a:lnTo>
                    <a:lnTo>
                      <a:pt x="1620" y="1218"/>
                    </a:lnTo>
                    <a:lnTo>
                      <a:pt x="1608" y="1218"/>
                    </a:lnTo>
                    <a:lnTo>
                      <a:pt x="1596" y="1218"/>
                    </a:lnTo>
                    <a:lnTo>
                      <a:pt x="1584" y="1218"/>
                    </a:lnTo>
                    <a:lnTo>
                      <a:pt x="1572" y="1218"/>
                    </a:lnTo>
                    <a:lnTo>
                      <a:pt x="1560" y="1218"/>
                    </a:lnTo>
                    <a:lnTo>
                      <a:pt x="1548" y="1218"/>
                    </a:lnTo>
                    <a:lnTo>
                      <a:pt x="1536" y="1218"/>
                    </a:lnTo>
                    <a:lnTo>
                      <a:pt x="1524" y="1218"/>
                    </a:lnTo>
                    <a:lnTo>
                      <a:pt x="1512" y="1218"/>
                    </a:lnTo>
                    <a:lnTo>
                      <a:pt x="1500" y="1218"/>
                    </a:lnTo>
                    <a:lnTo>
                      <a:pt x="1488" y="1218"/>
                    </a:lnTo>
                    <a:lnTo>
                      <a:pt x="1476" y="1218"/>
                    </a:lnTo>
                    <a:lnTo>
                      <a:pt x="1464" y="1218"/>
                    </a:lnTo>
                    <a:lnTo>
                      <a:pt x="1452" y="1218"/>
                    </a:lnTo>
                    <a:lnTo>
                      <a:pt x="1440" y="1218"/>
                    </a:lnTo>
                    <a:lnTo>
                      <a:pt x="1428" y="1218"/>
                    </a:lnTo>
                    <a:lnTo>
                      <a:pt x="1416" y="1218"/>
                    </a:lnTo>
                    <a:lnTo>
                      <a:pt x="1404" y="1218"/>
                    </a:lnTo>
                    <a:lnTo>
                      <a:pt x="1392" y="1218"/>
                    </a:lnTo>
                    <a:lnTo>
                      <a:pt x="1374" y="1218"/>
                    </a:lnTo>
                    <a:lnTo>
                      <a:pt x="1362" y="1218"/>
                    </a:lnTo>
                    <a:lnTo>
                      <a:pt x="1350" y="1218"/>
                    </a:lnTo>
                    <a:lnTo>
                      <a:pt x="1338" y="1218"/>
                    </a:lnTo>
                    <a:lnTo>
                      <a:pt x="1326" y="1218"/>
                    </a:lnTo>
                    <a:lnTo>
                      <a:pt x="1314" y="1218"/>
                    </a:lnTo>
                    <a:lnTo>
                      <a:pt x="1302" y="1218"/>
                    </a:lnTo>
                    <a:lnTo>
                      <a:pt x="1290" y="1218"/>
                    </a:lnTo>
                    <a:lnTo>
                      <a:pt x="1278" y="1218"/>
                    </a:lnTo>
                    <a:lnTo>
                      <a:pt x="1266" y="1218"/>
                    </a:lnTo>
                    <a:lnTo>
                      <a:pt x="1254" y="1218"/>
                    </a:lnTo>
                    <a:lnTo>
                      <a:pt x="1242" y="1218"/>
                    </a:lnTo>
                    <a:lnTo>
                      <a:pt x="1230" y="1218"/>
                    </a:lnTo>
                    <a:lnTo>
                      <a:pt x="1218" y="1218"/>
                    </a:lnTo>
                    <a:lnTo>
                      <a:pt x="1206" y="1218"/>
                    </a:lnTo>
                    <a:lnTo>
                      <a:pt x="1194" y="1218"/>
                    </a:lnTo>
                    <a:lnTo>
                      <a:pt x="1182" y="1218"/>
                    </a:lnTo>
                    <a:lnTo>
                      <a:pt x="1170" y="1218"/>
                    </a:lnTo>
                    <a:lnTo>
                      <a:pt x="1158" y="1218"/>
                    </a:lnTo>
                    <a:lnTo>
                      <a:pt x="1146" y="1218"/>
                    </a:lnTo>
                    <a:lnTo>
                      <a:pt x="1134" y="1218"/>
                    </a:lnTo>
                    <a:lnTo>
                      <a:pt x="1122" y="1218"/>
                    </a:lnTo>
                    <a:lnTo>
                      <a:pt x="1110" y="1218"/>
                    </a:lnTo>
                    <a:lnTo>
                      <a:pt x="1098" y="1218"/>
                    </a:lnTo>
                    <a:lnTo>
                      <a:pt x="1086" y="1218"/>
                    </a:lnTo>
                    <a:lnTo>
                      <a:pt x="1074" y="1218"/>
                    </a:lnTo>
                    <a:lnTo>
                      <a:pt x="1062" y="1218"/>
                    </a:lnTo>
                    <a:lnTo>
                      <a:pt x="1050" y="1218"/>
                    </a:lnTo>
                    <a:lnTo>
                      <a:pt x="1038" y="1218"/>
                    </a:lnTo>
                    <a:lnTo>
                      <a:pt x="1020" y="1218"/>
                    </a:lnTo>
                    <a:lnTo>
                      <a:pt x="1008" y="1218"/>
                    </a:lnTo>
                    <a:lnTo>
                      <a:pt x="996" y="1218"/>
                    </a:lnTo>
                    <a:lnTo>
                      <a:pt x="984" y="1218"/>
                    </a:lnTo>
                    <a:lnTo>
                      <a:pt x="972" y="1218"/>
                    </a:lnTo>
                    <a:lnTo>
                      <a:pt x="960" y="1218"/>
                    </a:lnTo>
                    <a:lnTo>
                      <a:pt x="948" y="1218"/>
                    </a:lnTo>
                    <a:lnTo>
                      <a:pt x="936" y="1218"/>
                    </a:lnTo>
                    <a:lnTo>
                      <a:pt x="924" y="1218"/>
                    </a:lnTo>
                    <a:lnTo>
                      <a:pt x="912" y="1218"/>
                    </a:lnTo>
                    <a:lnTo>
                      <a:pt x="900" y="1218"/>
                    </a:lnTo>
                    <a:lnTo>
                      <a:pt x="888" y="1218"/>
                    </a:lnTo>
                    <a:lnTo>
                      <a:pt x="876" y="1218"/>
                    </a:lnTo>
                    <a:lnTo>
                      <a:pt x="864" y="1218"/>
                    </a:lnTo>
                    <a:lnTo>
                      <a:pt x="852" y="1218"/>
                    </a:lnTo>
                    <a:lnTo>
                      <a:pt x="840" y="1218"/>
                    </a:lnTo>
                    <a:lnTo>
                      <a:pt x="828" y="1218"/>
                    </a:lnTo>
                    <a:lnTo>
                      <a:pt x="816" y="1218"/>
                    </a:lnTo>
                    <a:lnTo>
                      <a:pt x="804" y="1218"/>
                    </a:lnTo>
                    <a:lnTo>
                      <a:pt x="792" y="1218"/>
                    </a:lnTo>
                    <a:lnTo>
                      <a:pt x="780" y="1218"/>
                    </a:lnTo>
                    <a:lnTo>
                      <a:pt x="768" y="1218"/>
                    </a:lnTo>
                    <a:lnTo>
                      <a:pt x="756" y="1218"/>
                    </a:lnTo>
                    <a:lnTo>
                      <a:pt x="744" y="1218"/>
                    </a:lnTo>
                    <a:lnTo>
                      <a:pt x="732" y="1218"/>
                    </a:lnTo>
                    <a:lnTo>
                      <a:pt x="720" y="1218"/>
                    </a:lnTo>
                    <a:lnTo>
                      <a:pt x="708" y="1218"/>
                    </a:lnTo>
                    <a:lnTo>
                      <a:pt x="696" y="1218"/>
                    </a:lnTo>
                    <a:lnTo>
                      <a:pt x="678" y="1218"/>
                    </a:lnTo>
                    <a:lnTo>
                      <a:pt x="666" y="1218"/>
                    </a:lnTo>
                    <a:lnTo>
                      <a:pt x="654" y="1218"/>
                    </a:lnTo>
                    <a:lnTo>
                      <a:pt x="642" y="1218"/>
                    </a:lnTo>
                    <a:lnTo>
                      <a:pt x="630" y="1218"/>
                    </a:lnTo>
                    <a:lnTo>
                      <a:pt x="618" y="1218"/>
                    </a:lnTo>
                    <a:lnTo>
                      <a:pt x="606" y="1218"/>
                    </a:lnTo>
                    <a:lnTo>
                      <a:pt x="594" y="1218"/>
                    </a:lnTo>
                    <a:lnTo>
                      <a:pt x="582" y="1218"/>
                    </a:lnTo>
                    <a:lnTo>
                      <a:pt x="570" y="1218"/>
                    </a:lnTo>
                    <a:lnTo>
                      <a:pt x="558" y="1218"/>
                    </a:lnTo>
                    <a:lnTo>
                      <a:pt x="546" y="1218"/>
                    </a:lnTo>
                    <a:lnTo>
                      <a:pt x="534" y="1218"/>
                    </a:lnTo>
                    <a:lnTo>
                      <a:pt x="522" y="1218"/>
                    </a:lnTo>
                    <a:lnTo>
                      <a:pt x="510" y="1218"/>
                    </a:lnTo>
                    <a:lnTo>
                      <a:pt x="498" y="1218"/>
                    </a:lnTo>
                    <a:lnTo>
                      <a:pt x="486" y="1218"/>
                    </a:lnTo>
                    <a:lnTo>
                      <a:pt x="474" y="1218"/>
                    </a:lnTo>
                    <a:lnTo>
                      <a:pt x="462" y="1218"/>
                    </a:lnTo>
                    <a:lnTo>
                      <a:pt x="450" y="1218"/>
                    </a:lnTo>
                    <a:lnTo>
                      <a:pt x="438" y="1218"/>
                    </a:lnTo>
                    <a:lnTo>
                      <a:pt x="426" y="1218"/>
                    </a:lnTo>
                    <a:lnTo>
                      <a:pt x="414" y="1218"/>
                    </a:lnTo>
                    <a:lnTo>
                      <a:pt x="402" y="1218"/>
                    </a:lnTo>
                    <a:lnTo>
                      <a:pt x="390" y="1218"/>
                    </a:lnTo>
                    <a:lnTo>
                      <a:pt x="378" y="1218"/>
                    </a:lnTo>
                    <a:lnTo>
                      <a:pt x="366" y="1218"/>
                    </a:lnTo>
                    <a:lnTo>
                      <a:pt x="354" y="1218"/>
                    </a:lnTo>
                    <a:lnTo>
                      <a:pt x="336" y="1218"/>
                    </a:lnTo>
                    <a:lnTo>
                      <a:pt x="324" y="1218"/>
                    </a:lnTo>
                    <a:lnTo>
                      <a:pt x="312" y="1218"/>
                    </a:lnTo>
                    <a:lnTo>
                      <a:pt x="300" y="1218"/>
                    </a:lnTo>
                    <a:lnTo>
                      <a:pt x="288" y="1218"/>
                    </a:lnTo>
                    <a:lnTo>
                      <a:pt x="276" y="1218"/>
                    </a:lnTo>
                    <a:lnTo>
                      <a:pt x="264" y="1218"/>
                    </a:lnTo>
                    <a:lnTo>
                      <a:pt x="252" y="1218"/>
                    </a:lnTo>
                    <a:lnTo>
                      <a:pt x="240" y="1218"/>
                    </a:lnTo>
                    <a:lnTo>
                      <a:pt x="228" y="1218"/>
                    </a:lnTo>
                    <a:lnTo>
                      <a:pt x="216" y="1218"/>
                    </a:lnTo>
                    <a:lnTo>
                      <a:pt x="204" y="1218"/>
                    </a:lnTo>
                    <a:lnTo>
                      <a:pt x="192" y="1218"/>
                    </a:lnTo>
                    <a:lnTo>
                      <a:pt x="180" y="1218"/>
                    </a:lnTo>
                    <a:lnTo>
                      <a:pt x="168" y="1218"/>
                    </a:lnTo>
                    <a:lnTo>
                      <a:pt x="156" y="1218"/>
                    </a:lnTo>
                    <a:lnTo>
                      <a:pt x="144" y="1218"/>
                    </a:lnTo>
                    <a:lnTo>
                      <a:pt x="132" y="1218"/>
                    </a:lnTo>
                    <a:lnTo>
                      <a:pt x="120" y="1218"/>
                    </a:lnTo>
                    <a:lnTo>
                      <a:pt x="108" y="1218"/>
                    </a:lnTo>
                    <a:lnTo>
                      <a:pt x="96" y="1218"/>
                    </a:lnTo>
                    <a:lnTo>
                      <a:pt x="84" y="1218"/>
                    </a:lnTo>
                    <a:lnTo>
                      <a:pt x="72" y="1218"/>
                    </a:lnTo>
                    <a:lnTo>
                      <a:pt x="60" y="1218"/>
                    </a:lnTo>
                    <a:lnTo>
                      <a:pt x="48" y="1218"/>
                    </a:lnTo>
                    <a:lnTo>
                      <a:pt x="36" y="1218"/>
                    </a:lnTo>
                    <a:lnTo>
                      <a:pt x="24" y="1218"/>
                    </a:lnTo>
                    <a:lnTo>
                      <a:pt x="12" y="1218"/>
                    </a:lnTo>
                    <a:lnTo>
                      <a:pt x="0" y="1218"/>
                    </a:lnTo>
                    <a:lnTo>
                      <a:pt x="0" y="1218"/>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9" name="Group 8"/>
            <p:cNvGrpSpPr/>
            <p:nvPr/>
          </p:nvGrpSpPr>
          <p:grpSpPr>
            <a:xfrm>
              <a:off x="4355975" y="2492896"/>
              <a:ext cx="4680001" cy="2520000"/>
              <a:chOff x="1857375" y="2074863"/>
              <a:chExt cx="5429250" cy="2781300"/>
            </a:xfrm>
          </p:grpSpPr>
          <p:sp>
            <p:nvSpPr>
              <p:cNvPr id="199" name="Rectangle 198"/>
              <p:cNvSpPr>
                <a:spLocks noChangeArrowheads="1"/>
              </p:cNvSpPr>
              <p:nvPr/>
            </p:nvSpPr>
            <p:spPr bwMode="auto">
              <a:xfrm>
                <a:off x="2209800" y="2170113"/>
                <a:ext cx="4943475" cy="24098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00" name="Rectangle 199"/>
              <p:cNvSpPr>
                <a:spLocks noChangeArrowheads="1"/>
              </p:cNvSpPr>
              <p:nvPr/>
            </p:nvSpPr>
            <p:spPr bwMode="auto">
              <a:xfrm>
                <a:off x="2209800" y="2170113"/>
                <a:ext cx="4943475" cy="2409825"/>
              </a:xfrm>
              <a:prstGeom prst="rect">
                <a:avLst/>
              </a:prstGeom>
              <a:noFill/>
              <a:ln w="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01" name="Line 146"/>
              <p:cNvSpPr>
                <a:spLocks noChangeShapeType="1"/>
              </p:cNvSpPr>
              <p:nvPr/>
            </p:nvSpPr>
            <p:spPr bwMode="auto">
              <a:xfrm>
                <a:off x="2209800" y="2170113"/>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02" name="Line 147"/>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03" name="Line 148"/>
              <p:cNvSpPr>
                <a:spLocks noChangeShapeType="1"/>
              </p:cNvSpPr>
              <p:nvPr/>
            </p:nvSpPr>
            <p:spPr bwMode="auto">
              <a:xfrm flipV="1">
                <a:off x="7153275" y="2170113"/>
                <a:ext cx="1588" cy="24098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04" name="Line 149"/>
              <p:cNvSpPr>
                <a:spLocks noChangeShapeType="1"/>
              </p:cNvSpPr>
              <p:nvPr/>
            </p:nvSpPr>
            <p:spPr bwMode="auto">
              <a:xfrm flipV="1">
                <a:off x="2209800" y="2170113"/>
                <a:ext cx="1588" cy="24098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05" name="Line 150"/>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06" name="Line 151"/>
              <p:cNvSpPr>
                <a:spLocks noChangeShapeType="1"/>
              </p:cNvSpPr>
              <p:nvPr/>
            </p:nvSpPr>
            <p:spPr bwMode="auto">
              <a:xfrm flipV="1">
                <a:off x="2209800" y="2170113"/>
                <a:ext cx="1588" cy="24098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07" name="Line 152"/>
              <p:cNvSpPr>
                <a:spLocks noChangeShapeType="1"/>
              </p:cNvSpPr>
              <p:nvPr/>
            </p:nvSpPr>
            <p:spPr bwMode="auto">
              <a:xfrm flipV="1">
                <a:off x="315277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08" name="Line 153"/>
              <p:cNvSpPr>
                <a:spLocks noChangeShapeType="1"/>
              </p:cNvSpPr>
              <p:nvPr/>
            </p:nvSpPr>
            <p:spPr bwMode="auto">
              <a:xfrm>
                <a:off x="315277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09" name="Rectangle 208"/>
              <p:cNvSpPr>
                <a:spLocks noChangeArrowheads="1"/>
              </p:cNvSpPr>
              <p:nvPr/>
            </p:nvSpPr>
            <p:spPr bwMode="auto">
              <a:xfrm>
                <a:off x="3048000" y="4608513"/>
                <a:ext cx="2952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10" name="Line 155"/>
              <p:cNvSpPr>
                <a:spLocks noChangeShapeType="1"/>
              </p:cNvSpPr>
              <p:nvPr/>
            </p:nvSpPr>
            <p:spPr bwMode="auto">
              <a:xfrm flipV="1">
                <a:off x="412432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11" name="Line 156"/>
              <p:cNvSpPr>
                <a:spLocks noChangeShapeType="1"/>
              </p:cNvSpPr>
              <p:nvPr/>
            </p:nvSpPr>
            <p:spPr bwMode="auto">
              <a:xfrm>
                <a:off x="412432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12" name="Rectangle 211"/>
              <p:cNvSpPr>
                <a:spLocks noChangeArrowheads="1"/>
              </p:cNvSpPr>
              <p:nvPr/>
            </p:nvSpPr>
            <p:spPr bwMode="auto">
              <a:xfrm>
                <a:off x="397192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13" name="Line 158"/>
              <p:cNvSpPr>
                <a:spLocks noChangeShapeType="1"/>
              </p:cNvSpPr>
              <p:nvPr/>
            </p:nvSpPr>
            <p:spPr bwMode="auto">
              <a:xfrm flipV="1">
                <a:off x="509587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14" name="Line 159"/>
              <p:cNvSpPr>
                <a:spLocks noChangeShapeType="1"/>
              </p:cNvSpPr>
              <p:nvPr/>
            </p:nvSpPr>
            <p:spPr bwMode="auto">
              <a:xfrm>
                <a:off x="509587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15" name="Rectangle 214"/>
              <p:cNvSpPr>
                <a:spLocks noChangeArrowheads="1"/>
              </p:cNvSpPr>
              <p:nvPr/>
            </p:nvSpPr>
            <p:spPr bwMode="auto">
              <a:xfrm>
                <a:off x="494347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16" name="Line 161"/>
              <p:cNvSpPr>
                <a:spLocks noChangeShapeType="1"/>
              </p:cNvSpPr>
              <p:nvPr/>
            </p:nvSpPr>
            <p:spPr bwMode="auto">
              <a:xfrm flipV="1">
                <a:off x="606742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17" name="Line 162"/>
              <p:cNvSpPr>
                <a:spLocks noChangeShapeType="1"/>
              </p:cNvSpPr>
              <p:nvPr/>
            </p:nvSpPr>
            <p:spPr bwMode="auto">
              <a:xfrm>
                <a:off x="606742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18" name="Rectangle 217"/>
              <p:cNvSpPr>
                <a:spLocks noChangeArrowheads="1"/>
              </p:cNvSpPr>
              <p:nvPr/>
            </p:nvSpPr>
            <p:spPr bwMode="auto">
              <a:xfrm>
                <a:off x="591502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200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19" name="Line 164"/>
              <p:cNvSpPr>
                <a:spLocks noChangeShapeType="1"/>
              </p:cNvSpPr>
              <p:nvPr/>
            </p:nvSpPr>
            <p:spPr bwMode="auto">
              <a:xfrm flipV="1">
                <a:off x="7029450"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0" name="Line 165"/>
              <p:cNvSpPr>
                <a:spLocks noChangeShapeType="1"/>
              </p:cNvSpPr>
              <p:nvPr/>
            </p:nvSpPr>
            <p:spPr bwMode="auto">
              <a:xfrm>
                <a:off x="7029450"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1" name="Rectangle 220"/>
              <p:cNvSpPr>
                <a:spLocks noChangeArrowheads="1"/>
              </p:cNvSpPr>
              <p:nvPr/>
            </p:nvSpPr>
            <p:spPr bwMode="auto">
              <a:xfrm>
                <a:off x="6877050"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250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22" name="Line 167"/>
              <p:cNvSpPr>
                <a:spLocks noChangeShapeType="1"/>
              </p:cNvSpPr>
              <p:nvPr/>
            </p:nvSpPr>
            <p:spPr bwMode="auto">
              <a:xfrm>
                <a:off x="2209800" y="45799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3" name="Line 168"/>
              <p:cNvSpPr>
                <a:spLocks noChangeShapeType="1"/>
              </p:cNvSpPr>
              <p:nvPr/>
            </p:nvSpPr>
            <p:spPr bwMode="auto">
              <a:xfrm flipH="1">
                <a:off x="7096125" y="45799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4" name="Rectangle 223"/>
              <p:cNvSpPr>
                <a:spLocks noChangeArrowheads="1"/>
              </p:cNvSpPr>
              <p:nvPr/>
            </p:nvSpPr>
            <p:spPr bwMode="auto">
              <a:xfrm>
                <a:off x="2066925" y="4475163"/>
                <a:ext cx="190500"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25" name="Line 170"/>
              <p:cNvSpPr>
                <a:spLocks noChangeShapeType="1"/>
              </p:cNvSpPr>
              <p:nvPr/>
            </p:nvSpPr>
            <p:spPr bwMode="auto">
              <a:xfrm>
                <a:off x="2209800" y="37798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6" name="Line 171"/>
              <p:cNvSpPr>
                <a:spLocks noChangeShapeType="1"/>
              </p:cNvSpPr>
              <p:nvPr/>
            </p:nvSpPr>
            <p:spPr bwMode="auto">
              <a:xfrm flipH="1">
                <a:off x="7096125" y="37798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7" name="Rectangle 226"/>
              <p:cNvSpPr>
                <a:spLocks noChangeArrowheads="1"/>
              </p:cNvSpPr>
              <p:nvPr/>
            </p:nvSpPr>
            <p:spPr bwMode="auto">
              <a:xfrm>
                <a:off x="1962150" y="3675063"/>
                <a:ext cx="2952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28" name="Line 173"/>
              <p:cNvSpPr>
                <a:spLocks noChangeShapeType="1"/>
              </p:cNvSpPr>
              <p:nvPr/>
            </p:nvSpPr>
            <p:spPr bwMode="auto">
              <a:xfrm>
                <a:off x="2209800" y="29797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9" name="Line 174"/>
              <p:cNvSpPr>
                <a:spLocks noChangeShapeType="1"/>
              </p:cNvSpPr>
              <p:nvPr/>
            </p:nvSpPr>
            <p:spPr bwMode="auto">
              <a:xfrm flipH="1">
                <a:off x="7096125" y="29797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0" name="Rectangle 229"/>
              <p:cNvSpPr>
                <a:spLocks noChangeArrowheads="1"/>
              </p:cNvSpPr>
              <p:nvPr/>
            </p:nvSpPr>
            <p:spPr bwMode="auto">
              <a:xfrm>
                <a:off x="1857375" y="287496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31" name="Line 176"/>
              <p:cNvSpPr>
                <a:spLocks noChangeShapeType="1"/>
              </p:cNvSpPr>
              <p:nvPr/>
            </p:nvSpPr>
            <p:spPr bwMode="auto">
              <a:xfrm>
                <a:off x="2209800" y="21796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2" name="Line 177"/>
              <p:cNvSpPr>
                <a:spLocks noChangeShapeType="1"/>
              </p:cNvSpPr>
              <p:nvPr/>
            </p:nvSpPr>
            <p:spPr bwMode="auto">
              <a:xfrm flipH="1">
                <a:off x="7096125" y="21796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3" name="Rectangle 232"/>
              <p:cNvSpPr>
                <a:spLocks noChangeArrowheads="1"/>
              </p:cNvSpPr>
              <p:nvPr/>
            </p:nvSpPr>
            <p:spPr bwMode="auto">
              <a:xfrm>
                <a:off x="1857375" y="207486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34" name="Line 179"/>
              <p:cNvSpPr>
                <a:spLocks noChangeShapeType="1"/>
              </p:cNvSpPr>
              <p:nvPr/>
            </p:nvSpPr>
            <p:spPr bwMode="auto">
              <a:xfrm>
                <a:off x="2209800" y="2170113"/>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5" name="Line 180"/>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6" name="Line 181"/>
              <p:cNvSpPr>
                <a:spLocks noChangeShapeType="1"/>
              </p:cNvSpPr>
              <p:nvPr/>
            </p:nvSpPr>
            <p:spPr bwMode="auto">
              <a:xfrm flipV="1">
                <a:off x="7153275" y="2170113"/>
                <a:ext cx="1588" cy="24098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7" name="Line 182"/>
              <p:cNvSpPr>
                <a:spLocks noChangeShapeType="1"/>
              </p:cNvSpPr>
              <p:nvPr/>
            </p:nvSpPr>
            <p:spPr bwMode="auto">
              <a:xfrm flipV="1">
                <a:off x="2209800" y="2170113"/>
                <a:ext cx="1588" cy="24098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8" name="Freeform 237"/>
              <p:cNvSpPr>
                <a:spLocks/>
              </p:cNvSpPr>
              <p:nvPr/>
            </p:nvSpPr>
            <p:spPr bwMode="auto">
              <a:xfrm>
                <a:off x="2209800" y="2332038"/>
                <a:ext cx="4943475" cy="2247900"/>
              </a:xfrm>
              <a:custGeom>
                <a:avLst/>
                <a:gdLst/>
                <a:ahLst/>
                <a:cxnLst>
                  <a:cxn ang="0">
                    <a:pos x="84" y="1416"/>
                  </a:cxn>
                  <a:cxn ang="0">
                    <a:pos x="192" y="1230"/>
                  </a:cxn>
                  <a:cxn ang="0">
                    <a:pos x="300" y="1416"/>
                  </a:cxn>
                  <a:cxn ang="0">
                    <a:pos x="414" y="1404"/>
                  </a:cxn>
                  <a:cxn ang="0">
                    <a:pos x="522" y="1404"/>
                  </a:cxn>
                  <a:cxn ang="0">
                    <a:pos x="630" y="1392"/>
                  </a:cxn>
                  <a:cxn ang="0">
                    <a:pos x="744" y="1392"/>
                  </a:cxn>
                  <a:cxn ang="0">
                    <a:pos x="852" y="1404"/>
                  </a:cxn>
                  <a:cxn ang="0">
                    <a:pos x="960" y="1392"/>
                  </a:cxn>
                  <a:cxn ang="0">
                    <a:pos x="1074" y="1392"/>
                  </a:cxn>
                  <a:cxn ang="0">
                    <a:pos x="1182" y="1404"/>
                  </a:cxn>
                  <a:cxn ang="0">
                    <a:pos x="1290" y="1416"/>
                  </a:cxn>
                  <a:cxn ang="0">
                    <a:pos x="1404" y="1392"/>
                  </a:cxn>
                  <a:cxn ang="0">
                    <a:pos x="1512" y="1380"/>
                  </a:cxn>
                  <a:cxn ang="0">
                    <a:pos x="1620" y="1404"/>
                  </a:cxn>
                  <a:cxn ang="0">
                    <a:pos x="1734" y="1392"/>
                  </a:cxn>
                  <a:cxn ang="0">
                    <a:pos x="1842" y="1416"/>
                  </a:cxn>
                  <a:cxn ang="0">
                    <a:pos x="1950" y="1374"/>
                  </a:cxn>
                  <a:cxn ang="0">
                    <a:pos x="2058" y="1404"/>
                  </a:cxn>
                  <a:cxn ang="0">
                    <a:pos x="2172" y="1416"/>
                  </a:cxn>
                  <a:cxn ang="0">
                    <a:pos x="2280" y="1392"/>
                  </a:cxn>
                  <a:cxn ang="0">
                    <a:pos x="2388" y="1374"/>
                  </a:cxn>
                  <a:cxn ang="0">
                    <a:pos x="2502" y="1380"/>
                  </a:cxn>
                  <a:cxn ang="0">
                    <a:pos x="2610" y="1380"/>
                  </a:cxn>
                  <a:cxn ang="0">
                    <a:pos x="2718" y="1344"/>
                  </a:cxn>
                  <a:cxn ang="0">
                    <a:pos x="2832" y="1404"/>
                  </a:cxn>
                  <a:cxn ang="0">
                    <a:pos x="2940" y="1392"/>
                  </a:cxn>
                  <a:cxn ang="0">
                    <a:pos x="3048" y="1362"/>
                  </a:cxn>
                  <a:cxn ang="0">
                    <a:pos x="3072" y="1416"/>
                  </a:cxn>
                  <a:cxn ang="0">
                    <a:pos x="2964" y="1416"/>
                  </a:cxn>
                  <a:cxn ang="0">
                    <a:pos x="2856" y="1416"/>
                  </a:cxn>
                  <a:cxn ang="0">
                    <a:pos x="2742" y="1416"/>
                  </a:cxn>
                  <a:cxn ang="0">
                    <a:pos x="2634" y="1416"/>
                  </a:cxn>
                  <a:cxn ang="0">
                    <a:pos x="2526" y="1416"/>
                  </a:cxn>
                  <a:cxn ang="0">
                    <a:pos x="2412" y="1416"/>
                  </a:cxn>
                  <a:cxn ang="0">
                    <a:pos x="2304" y="1416"/>
                  </a:cxn>
                  <a:cxn ang="0">
                    <a:pos x="2196" y="1416"/>
                  </a:cxn>
                  <a:cxn ang="0">
                    <a:pos x="2088" y="1416"/>
                  </a:cxn>
                  <a:cxn ang="0">
                    <a:pos x="1974" y="1416"/>
                  </a:cxn>
                  <a:cxn ang="0">
                    <a:pos x="1866" y="1416"/>
                  </a:cxn>
                  <a:cxn ang="0">
                    <a:pos x="1758" y="1416"/>
                  </a:cxn>
                  <a:cxn ang="0">
                    <a:pos x="1644" y="1416"/>
                  </a:cxn>
                  <a:cxn ang="0">
                    <a:pos x="1536" y="1416"/>
                  </a:cxn>
                  <a:cxn ang="0">
                    <a:pos x="1428" y="1416"/>
                  </a:cxn>
                  <a:cxn ang="0">
                    <a:pos x="1314" y="1416"/>
                  </a:cxn>
                  <a:cxn ang="0">
                    <a:pos x="1206" y="1416"/>
                  </a:cxn>
                  <a:cxn ang="0">
                    <a:pos x="1098" y="1416"/>
                  </a:cxn>
                  <a:cxn ang="0">
                    <a:pos x="984" y="1416"/>
                  </a:cxn>
                  <a:cxn ang="0">
                    <a:pos x="876" y="1416"/>
                  </a:cxn>
                  <a:cxn ang="0">
                    <a:pos x="768" y="1416"/>
                  </a:cxn>
                  <a:cxn ang="0">
                    <a:pos x="654" y="1416"/>
                  </a:cxn>
                  <a:cxn ang="0">
                    <a:pos x="546" y="1416"/>
                  </a:cxn>
                  <a:cxn ang="0">
                    <a:pos x="438" y="1416"/>
                  </a:cxn>
                  <a:cxn ang="0">
                    <a:pos x="324" y="1416"/>
                  </a:cxn>
                  <a:cxn ang="0">
                    <a:pos x="216" y="1416"/>
                  </a:cxn>
                  <a:cxn ang="0">
                    <a:pos x="108" y="1416"/>
                  </a:cxn>
                  <a:cxn ang="0">
                    <a:pos x="0" y="1416"/>
                  </a:cxn>
                </a:cxnLst>
                <a:rect l="0" t="0" r="r" b="b"/>
                <a:pathLst>
                  <a:path w="3114" h="1416">
                    <a:moveTo>
                      <a:pt x="0" y="1416"/>
                    </a:moveTo>
                    <a:lnTo>
                      <a:pt x="0" y="0"/>
                    </a:lnTo>
                    <a:lnTo>
                      <a:pt x="12" y="1344"/>
                    </a:lnTo>
                    <a:lnTo>
                      <a:pt x="24" y="1284"/>
                    </a:lnTo>
                    <a:lnTo>
                      <a:pt x="36" y="1392"/>
                    </a:lnTo>
                    <a:lnTo>
                      <a:pt x="48" y="1254"/>
                    </a:lnTo>
                    <a:lnTo>
                      <a:pt x="60" y="1416"/>
                    </a:lnTo>
                    <a:lnTo>
                      <a:pt x="72" y="1380"/>
                    </a:lnTo>
                    <a:lnTo>
                      <a:pt x="84" y="1416"/>
                    </a:lnTo>
                    <a:lnTo>
                      <a:pt x="96" y="1314"/>
                    </a:lnTo>
                    <a:lnTo>
                      <a:pt x="108" y="1392"/>
                    </a:lnTo>
                    <a:lnTo>
                      <a:pt x="120" y="1380"/>
                    </a:lnTo>
                    <a:lnTo>
                      <a:pt x="132" y="1404"/>
                    </a:lnTo>
                    <a:lnTo>
                      <a:pt x="144" y="1392"/>
                    </a:lnTo>
                    <a:lnTo>
                      <a:pt x="156" y="1374"/>
                    </a:lnTo>
                    <a:lnTo>
                      <a:pt x="168" y="1392"/>
                    </a:lnTo>
                    <a:lnTo>
                      <a:pt x="180" y="1416"/>
                    </a:lnTo>
                    <a:lnTo>
                      <a:pt x="192" y="1230"/>
                    </a:lnTo>
                    <a:lnTo>
                      <a:pt x="204" y="1374"/>
                    </a:lnTo>
                    <a:lnTo>
                      <a:pt x="216" y="1392"/>
                    </a:lnTo>
                    <a:lnTo>
                      <a:pt x="228" y="1404"/>
                    </a:lnTo>
                    <a:lnTo>
                      <a:pt x="240" y="1374"/>
                    </a:lnTo>
                    <a:lnTo>
                      <a:pt x="252" y="1416"/>
                    </a:lnTo>
                    <a:lnTo>
                      <a:pt x="264" y="1416"/>
                    </a:lnTo>
                    <a:lnTo>
                      <a:pt x="276" y="1392"/>
                    </a:lnTo>
                    <a:lnTo>
                      <a:pt x="288" y="1380"/>
                    </a:lnTo>
                    <a:lnTo>
                      <a:pt x="300" y="1416"/>
                    </a:lnTo>
                    <a:lnTo>
                      <a:pt x="312" y="1392"/>
                    </a:lnTo>
                    <a:lnTo>
                      <a:pt x="324" y="1392"/>
                    </a:lnTo>
                    <a:lnTo>
                      <a:pt x="336" y="1416"/>
                    </a:lnTo>
                    <a:lnTo>
                      <a:pt x="354" y="1416"/>
                    </a:lnTo>
                    <a:lnTo>
                      <a:pt x="366" y="1416"/>
                    </a:lnTo>
                    <a:lnTo>
                      <a:pt x="378" y="1392"/>
                    </a:lnTo>
                    <a:lnTo>
                      <a:pt x="390" y="1302"/>
                    </a:lnTo>
                    <a:lnTo>
                      <a:pt x="402" y="1416"/>
                    </a:lnTo>
                    <a:lnTo>
                      <a:pt x="414" y="1404"/>
                    </a:lnTo>
                    <a:lnTo>
                      <a:pt x="426" y="1392"/>
                    </a:lnTo>
                    <a:lnTo>
                      <a:pt x="438" y="1404"/>
                    </a:lnTo>
                    <a:lnTo>
                      <a:pt x="450" y="1392"/>
                    </a:lnTo>
                    <a:lnTo>
                      <a:pt x="462" y="1362"/>
                    </a:lnTo>
                    <a:lnTo>
                      <a:pt x="474" y="1404"/>
                    </a:lnTo>
                    <a:lnTo>
                      <a:pt x="486" y="1392"/>
                    </a:lnTo>
                    <a:lnTo>
                      <a:pt x="498" y="1392"/>
                    </a:lnTo>
                    <a:lnTo>
                      <a:pt x="510" y="1392"/>
                    </a:lnTo>
                    <a:lnTo>
                      <a:pt x="522" y="1404"/>
                    </a:lnTo>
                    <a:lnTo>
                      <a:pt x="534" y="1374"/>
                    </a:lnTo>
                    <a:lnTo>
                      <a:pt x="546" y="1416"/>
                    </a:lnTo>
                    <a:lnTo>
                      <a:pt x="558" y="1416"/>
                    </a:lnTo>
                    <a:lnTo>
                      <a:pt x="570" y="1404"/>
                    </a:lnTo>
                    <a:lnTo>
                      <a:pt x="582" y="1350"/>
                    </a:lnTo>
                    <a:lnTo>
                      <a:pt x="594" y="1404"/>
                    </a:lnTo>
                    <a:lnTo>
                      <a:pt x="606" y="1404"/>
                    </a:lnTo>
                    <a:lnTo>
                      <a:pt x="618" y="1416"/>
                    </a:lnTo>
                    <a:lnTo>
                      <a:pt x="630" y="1392"/>
                    </a:lnTo>
                    <a:lnTo>
                      <a:pt x="642" y="1374"/>
                    </a:lnTo>
                    <a:lnTo>
                      <a:pt x="654" y="1404"/>
                    </a:lnTo>
                    <a:lnTo>
                      <a:pt x="666" y="1380"/>
                    </a:lnTo>
                    <a:lnTo>
                      <a:pt x="678" y="1404"/>
                    </a:lnTo>
                    <a:lnTo>
                      <a:pt x="696" y="1404"/>
                    </a:lnTo>
                    <a:lnTo>
                      <a:pt x="708" y="1392"/>
                    </a:lnTo>
                    <a:lnTo>
                      <a:pt x="720" y="1416"/>
                    </a:lnTo>
                    <a:lnTo>
                      <a:pt x="732" y="1392"/>
                    </a:lnTo>
                    <a:lnTo>
                      <a:pt x="744" y="1392"/>
                    </a:lnTo>
                    <a:lnTo>
                      <a:pt x="756" y="1374"/>
                    </a:lnTo>
                    <a:lnTo>
                      <a:pt x="768" y="1374"/>
                    </a:lnTo>
                    <a:lnTo>
                      <a:pt x="780" y="1230"/>
                    </a:lnTo>
                    <a:lnTo>
                      <a:pt x="792" y="1380"/>
                    </a:lnTo>
                    <a:lnTo>
                      <a:pt x="804" y="1380"/>
                    </a:lnTo>
                    <a:lnTo>
                      <a:pt x="816" y="1416"/>
                    </a:lnTo>
                    <a:lnTo>
                      <a:pt x="828" y="1380"/>
                    </a:lnTo>
                    <a:lnTo>
                      <a:pt x="840" y="1392"/>
                    </a:lnTo>
                    <a:lnTo>
                      <a:pt x="852" y="1404"/>
                    </a:lnTo>
                    <a:lnTo>
                      <a:pt x="864" y="1392"/>
                    </a:lnTo>
                    <a:lnTo>
                      <a:pt x="876" y="1392"/>
                    </a:lnTo>
                    <a:lnTo>
                      <a:pt x="888" y="1404"/>
                    </a:lnTo>
                    <a:lnTo>
                      <a:pt x="900" y="1416"/>
                    </a:lnTo>
                    <a:lnTo>
                      <a:pt x="912" y="1350"/>
                    </a:lnTo>
                    <a:lnTo>
                      <a:pt x="924" y="1404"/>
                    </a:lnTo>
                    <a:lnTo>
                      <a:pt x="936" y="1374"/>
                    </a:lnTo>
                    <a:lnTo>
                      <a:pt x="948" y="1416"/>
                    </a:lnTo>
                    <a:lnTo>
                      <a:pt x="960" y="1392"/>
                    </a:lnTo>
                    <a:lnTo>
                      <a:pt x="972" y="1392"/>
                    </a:lnTo>
                    <a:lnTo>
                      <a:pt x="984" y="1392"/>
                    </a:lnTo>
                    <a:lnTo>
                      <a:pt x="996" y="1404"/>
                    </a:lnTo>
                    <a:lnTo>
                      <a:pt x="1008" y="1392"/>
                    </a:lnTo>
                    <a:lnTo>
                      <a:pt x="1020" y="1392"/>
                    </a:lnTo>
                    <a:lnTo>
                      <a:pt x="1038" y="1416"/>
                    </a:lnTo>
                    <a:lnTo>
                      <a:pt x="1050" y="1392"/>
                    </a:lnTo>
                    <a:lnTo>
                      <a:pt x="1062" y="1404"/>
                    </a:lnTo>
                    <a:lnTo>
                      <a:pt x="1074" y="1392"/>
                    </a:lnTo>
                    <a:lnTo>
                      <a:pt x="1086" y="1392"/>
                    </a:lnTo>
                    <a:lnTo>
                      <a:pt x="1098" y="1416"/>
                    </a:lnTo>
                    <a:lnTo>
                      <a:pt x="1110" y="1392"/>
                    </a:lnTo>
                    <a:lnTo>
                      <a:pt x="1122" y="1392"/>
                    </a:lnTo>
                    <a:lnTo>
                      <a:pt x="1134" y="1404"/>
                    </a:lnTo>
                    <a:lnTo>
                      <a:pt x="1146" y="1380"/>
                    </a:lnTo>
                    <a:lnTo>
                      <a:pt x="1158" y="1416"/>
                    </a:lnTo>
                    <a:lnTo>
                      <a:pt x="1170" y="1350"/>
                    </a:lnTo>
                    <a:lnTo>
                      <a:pt x="1182" y="1404"/>
                    </a:lnTo>
                    <a:lnTo>
                      <a:pt x="1194" y="1362"/>
                    </a:lnTo>
                    <a:lnTo>
                      <a:pt x="1206" y="1392"/>
                    </a:lnTo>
                    <a:lnTo>
                      <a:pt x="1218" y="1392"/>
                    </a:lnTo>
                    <a:lnTo>
                      <a:pt x="1230" y="1404"/>
                    </a:lnTo>
                    <a:lnTo>
                      <a:pt x="1242" y="1416"/>
                    </a:lnTo>
                    <a:lnTo>
                      <a:pt x="1254" y="1404"/>
                    </a:lnTo>
                    <a:lnTo>
                      <a:pt x="1266" y="1416"/>
                    </a:lnTo>
                    <a:lnTo>
                      <a:pt x="1278" y="1416"/>
                    </a:lnTo>
                    <a:lnTo>
                      <a:pt x="1290" y="1416"/>
                    </a:lnTo>
                    <a:lnTo>
                      <a:pt x="1302" y="1392"/>
                    </a:lnTo>
                    <a:lnTo>
                      <a:pt x="1314" y="1416"/>
                    </a:lnTo>
                    <a:lnTo>
                      <a:pt x="1326" y="1374"/>
                    </a:lnTo>
                    <a:lnTo>
                      <a:pt x="1338" y="1404"/>
                    </a:lnTo>
                    <a:lnTo>
                      <a:pt x="1350" y="1404"/>
                    </a:lnTo>
                    <a:lnTo>
                      <a:pt x="1362" y="1404"/>
                    </a:lnTo>
                    <a:lnTo>
                      <a:pt x="1374" y="1404"/>
                    </a:lnTo>
                    <a:lnTo>
                      <a:pt x="1392" y="1416"/>
                    </a:lnTo>
                    <a:lnTo>
                      <a:pt x="1404" y="1392"/>
                    </a:lnTo>
                    <a:lnTo>
                      <a:pt x="1416" y="1416"/>
                    </a:lnTo>
                    <a:lnTo>
                      <a:pt x="1428" y="1380"/>
                    </a:lnTo>
                    <a:lnTo>
                      <a:pt x="1440" y="1404"/>
                    </a:lnTo>
                    <a:lnTo>
                      <a:pt x="1452" y="1404"/>
                    </a:lnTo>
                    <a:lnTo>
                      <a:pt x="1464" y="1404"/>
                    </a:lnTo>
                    <a:lnTo>
                      <a:pt x="1476" y="1416"/>
                    </a:lnTo>
                    <a:lnTo>
                      <a:pt x="1488" y="1392"/>
                    </a:lnTo>
                    <a:lnTo>
                      <a:pt x="1500" y="1332"/>
                    </a:lnTo>
                    <a:lnTo>
                      <a:pt x="1512" y="1380"/>
                    </a:lnTo>
                    <a:lnTo>
                      <a:pt x="1524" y="1392"/>
                    </a:lnTo>
                    <a:lnTo>
                      <a:pt x="1536" y="1380"/>
                    </a:lnTo>
                    <a:lnTo>
                      <a:pt x="1548" y="1290"/>
                    </a:lnTo>
                    <a:lnTo>
                      <a:pt x="1560" y="1314"/>
                    </a:lnTo>
                    <a:lnTo>
                      <a:pt x="1572" y="1404"/>
                    </a:lnTo>
                    <a:lnTo>
                      <a:pt x="1584" y="1374"/>
                    </a:lnTo>
                    <a:lnTo>
                      <a:pt x="1596" y="1416"/>
                    </a:lnTo>
                    <a:lnTo>
                      <a:pt x="1608" y="1362"/>
                    </a:lnTo>
                    <a:lnTo>
                      <a:pt x="1620" y="1404"/>
                    </a:lnTo>
                    <a:lnTo>
                      <a:pt x="1632" y="1404"/>
                    </a:lnTo>
                    <a:lnTo>
                      <a:pt x="1644" y="1392"/>
                    </a:lnTo>
                    <a:lnTo>
                      <a:pt x="1656" y="1362"/>
                    </a:lnTo>
                    <a:lnTo>
                      <a:pt x="1668" y="1404"/>
                    </a:lnTo>
                    <a:lnTo>
                      <a:pt x="1680" y="1416"/>
                    </a:lnTo>
                    <a:lnTo>
                      <a:pt x="1692" y="1392"/>
                    </a:lnTo>
                    <a:lnTo>
                      <a:pt x="1704" y="1404"/>
                    </a:lnTo>
                    <a:lnTo>
                      <a:pt x="1716" y="1416"/>
                    </a:lnTo>
                    <a:lnTo>
                      <a:pt x="1734" y="1392"/>
                    </a:lnTo>
                    <a:lnTo>
                      <a:pt x="1746" y="1392"/>
                    </a:lnTo>
                    <a:lnTo>
                      <a:pt x="1758" y="1392"/>
                    </a:lnTo>
                    <a:lnTo>
                      <a:pt x="1770" y="1380"/>
                    </a:lnTo>
                    <a:lnTo>
                      <a:pt x="1782" y="1404"/>
                    </a:lnTo>
                    <a:lnTo>
                      <a:pt x="1794" y="1380"/>
                    </a:lnTo>
                    <a:lnTo>
                      <a:pt x="1806" y="1404"/>
                    </a:lnTo>
                    <a:lnTo>
                      <a:pt x="1818" y="1404"/>
                    </a:lnTo>
                    <a:lnTo>
                      <a:pt x="1830" y="1380"/>
                    </a:lnTo>
                    <a:lnTo>
                      <a:pt x="1842" y="1416"/>
                    </a:lnTo>
                    <a:lnTo>
                      <a:pt x="1854" y="1404"/>
                    </a:lnTo>
                    <a:lnTo>
                      <a:pt x="1866" y="1404"/>
                    </a:lnTo>
                    <a:lnTo>
                      <a:pt x="1878" y="1404"/>
                    </a:lnTo>
                    <a:lnTo>
                      <a:pt x="1890" y="1404"/>
                    </a:lnTo>
                    <a:lnTo>
                      <a:pt x="1902" y="1404"/>
                    </a:lnTo>
                    <a:lnTo>
                      <a:pt x="1914" y="1404"/>
                    </a:lnTo>
                    <a:lnTo>
                      <a:pt x="1926" y="1416"/>
                    </a:lnTo>
                    <a:lnTo>
                      <a:pt x="1938" y="1392"/>
                    </a:lnTo>
                    <a:lnTo>
                      <a:pt x="1950" y="1374"/>
                    </a:lnTo>
                    <a:lnTo>
                      <a:pt x="1962" y="1380"/>
                    </a:lnTo>
                    <a:lnTo>
                      <a:pt x="1974" y="1416"/>
                    </a:lnTo>
                    <a:lnTo>
                      <a:pt x="1986" y="1380"/>
                    </a:lnTo>
                    <a:lnTo>
                      <a:pt x="1998" y="1404"/>
                    </a:lnTo>
                    <a:lnTo>
                      <a:pt x="2010" y="1416"/>
                    </a:lnTo>
                    <a:lnTo>
                      <a:pt x="2022" y="1380"/>
                    </a:lnTo>
                    <a:lnTo>
                      <a:pt x="2034" y="1380"/>
                    </a:lnTo>
                    <a:lnTo>
                      <a:pt x="2046" y="1404"/>
                    </a:lnTo>
                    <a:lnTo>
                      <a:pt x="2058" y="1404"/>
                    </a:lnTo>
                    <a:lnTo>
                      <a:pt x="2076" y="1416"/>
                    </a:lnTo>
                    <a:lnTo>
                      <a:pt x="2088" y="1404"/>
                    </a:lnTo>
                    <a:lnTo>
                      <a:pt x="2100" y="1380"/>
                    </a:lnTo>
                    <a:lnTo>
                      <a:pt x="2112" y="1404"/>
                    </a:lnTo>
                    <a:lnTo>
                      <a:pt x="2124" y="1416"/>
                    </a:lnTo>
                    <a:lnTo>
                      <a:pt x="2136" y="1404"/>
                    </a:lnTo>
                    <a:lnTo>
                      <a:pt x="2148" y="1416"/>
                    </a:lnTo>
                    <a:lnTo>
                      <a:pt x="2160" y="1392"/>
                    </a:lnTo>
                    <a:lnTo>
                      <a:pt x="2172" y="1416"/>
                    </a:lnTo>
                    <a:lnTo>
                      <a:pt x="2184" y="1380"/>
                    </a:lnTo>
                    <a:lnTo>
                      <a:pt x="2196" y="1404"/>
                    </a:lnTo>
                    <a:lnTo>
                      <a:pt x="2208" y="1380"/>
                    </a:lnTo>
                    <a:lnTo>
                      <a:pt x="2220" y="1404"/>
                    </a:lnTo>
                    <a:lnTo>
                      <a:pt x="2232" y="1392"/>
                    </a:lnTo>
                    <a:lnTo>
                      <a:pt x="2244" y="1404"/>
                    </a:lnTo>
                    <a:lnTo>
                      <a:pt x="2256" y="1392"/>
                    </a:lnTo>
                    <a:lnTo>
                      <a:pt x="2268" y="1380"/>
                    </a:lnTo>
                    <a:lnTo>
                      <a:pt x="2280" y="1392"/>
                    </a:lnTo>
                    <a:lnTo>
                      <a:pt x="2292" y="1404"/>
                    </a:lnTo>
                    <a:lnTo>
                      <a:pt x="2304" y="1380"/>
                    </a:lnTo>
                    <a:lnTo>
                      <a:pt x="2316" y="1374"/>
                    </a:lnTo>
                    <a:lnTo>
                      <a:pt x="2328" y="1350"/>
                    </a:lnTo>
                    <a:lnTo>
                      <a:pt x="2340" y="1392"/>
                    </a:lnTo>
                    <a:lnTo>
                      <a:pt x="2352" y="1416"/>
                    </a:lnTo>
                    <a:lnTo>
                      <a:pt x="2364" y="1374"/>
                    </a:lnTo>
                    <a:lnTo>
                      <a:pt x="2376" y="1416"/>
                    </a:lnTo>
                    <a:lnTo>
                      <a:pt x="2388" y="1374"/>
                    </a:lnTo>
                    <a:lnTo>
                      <a:pt x="2400" y="1404"/>
                    </a:lnTo>
                    <a:lnTo>
                      <a:pt x="2412" y="1416"/>
                    </a:lnTo>
                    <a:lnTo>
                      <a:pt x="2430" y="1404"/>
                    </a:lnTo>
                    <a:lnTo>
                      <a:pt x="2442" y="1416"/>
                    </a:lnTo>
                    <a:lnTo>
                      <a:pt x="2454" y="1392"/>
                    </a:lnTo>
                    <a:lnTo>
                      <a:pt x="2466" y="1416"/>
                    </a:lnTo>
                    <a:lnTo>
                      <a:pt x="2478" y="1404"/>
                    </a:lnTo>
                    <a:lnTo>
                      <a:pt x="2490" y="1404"/>
                    </a:lnTo>
                    <a:lnTo>
                      <a:pt x="2502" y="1380"/>
                    </a:lnTo>
                    <a:lnTo>
                      <a:pt x="2514" y="1404"/>
                    </a:lnTo>
                    <a:lnTo>
                      <a:pt x="2526" y="1374"/>
                    </a:lnTo>
                    <a:lnTo>
                      <a:pt x="2538" y="1392"/>
                    </a:lnTo>
                    <a:lnTo>
                      <a:pt x="2550" y="1416"/>
                    </a:lnTo>
                    <a:lnTo>
                      <a:pt x="2562" y="1404"/>
                    </a:lnTo>
                    <a:lnTo>
                      <a:pt x="2574" y="1404"/>
                    </a:lnTo>
                    <a:lnTo>
                      <a:pt x="2586" y="1404"/>
                    </a:lnTo>
                    <a:lnTo>
                      <a:pt x="2598" y="1404"/>
                    </a:lnTo>
                    <a:lnTo>
                      <a:pt x="2610" y="1380"/>
                    </a:lnTo>
                    <a:lnTo>
                      <a:pt x="2622" y="1404"/>
                    </a:lnTo>
                    <a:lnTo>
                      <a:pt x="2634" y="1416"/>
                    </a:lnTo>
                    <a:lnTo>
                      <a:pt x="2646" y="1416"/>
                    </a:lnTo>
                    <a:lnTo>
                      <a:pt x="2658" y="1404"/>
                    </a:lnTo>
                    <a:lnTo>
                      <a:pt x="2670" y="1374"/>
                    </a:lnTo>
                    <a:lnTo>
                      <a:pt x="2682" y="1404"/>
                    </a:lnTo>
                    <a:lnTo>
                      <a:pt x="2694" y="1380"/>
                    </a:lnTo>
                    <a:lnTo>
                      <a:pt x="2706" y="1392"/>
                    </a:lnTo>
                    <a:lnTo>
                      <a:pt x="2718" y="1344"/>
                    </a:lnTo>
                    <a:lnTo>
                      <a:pt x="2730" y="1416"/>
                    </a:lnTo>
                    <a:lnTo>
                      <a:pt x="2742" y="1404"/>
                    </a:lnTo>
                    <a:lnTo>
                      <a:pt x="2754" y="1404"/>
                    </a:lnTo>
                    <a:lnTo>
                      <a:pt x="2772" y="1380"/>
                    </a:lnTo>
                    <a:lnTo>
                      <a:pt x="2784" y="1416"/>
                    </a:lnTo>
                    <a:lnTo>
                      <a:pt x="2796" y="1392"/>
                    </a:lnTo>
                    <a:lnTo>
                      <a:pt x="2808" y="1380"/>
                    </a:lnTo>
                    <a:lnTo>
                      <a:pt x="2820" y="1392"/>
                    </a:lnTo>
                    <a:lnTo>
                      <a:pt x="2832" y="1404"/>
                    </a:lnTo>
                    <a:lnTo>
                      <a:pt x="2844" y="1404"/>
                    </a:lnTo>
                    <a:lnTo>
                      <a:pt x="2856" y="1380"/>
                    </a:lnTo>
                    <a:lnTo>
                      <a:pt x="2868" y="1404"/>
                    </a:lnTo>
                    <a:lnTo>
                      <a:pt x="2880" y="1380"/>
                    </a:lnTo>
                    <a:lnTo>
                      <a:pt x="2892" y="1350"/>
                    </a:lnTo>
                    <a:lnTo>
                      <a:pt x="2904" y="1374"/>
                    </a:lnTo>
                    <a:lnTo>
                      <a:pt x="2916" y="1272"/>
                    </a:lnTo>
                    <a:lnTo>
                      <a:pt x="2928" y="1416"/>
                    </a:lnTo>
                    <a:lnTo>
                      <a:pt x="2940" y="1392"/>
                    </a:lnTo>
                    <a:lnTo>
                      <a:pt x="2952" y="1404"/>
                    </a:lnTo>
                    <a:lnTo>
                      <a:pt x="2964" y="1350"/>
                    </a:lnTo>
                    <a:lnTo>
                      <a:pt x="2976" y="1392"/>
                    </a:lnTo>
                    <a:lnTo>
                      <a:pt x="2988" y="1380"/>
                    </a:lnTo>
                    <a:lnTo>
                      <a:pt x="3000" y="1332"/>
                    </a:lnTo>
                    <a:lnTo>
                      <a:pt x="3012" y="1314"/>
                    </a:lnTo>
                    <a:lnTo>
                      <a:pt x="3024" y="1392"/>
                    </a:lnTo>
                    <a:lnTo>
                      <a:pt x="3036" y="1380"/>
                    </a:lnTo>
                    <a:lnTo>
                      <a:pt x="3048" y="1362"/>
                    </a:lnTo>
                    <a:lnTo>
                      <a:pt x="3060" y="1242"/>
                    </a:lnTo>
                    <a:lnTo>
                      <a:pt x="3072" y="1374"/>
                    </a:lnTo>
                    <a:lnTo>
                      <a:pt x="3084" y="1320"/>
                    </a:lnTo>
                    <a:lnTo>
                      <a:pt x="3096" y="1260"/>
                    </a:lnTo>
                    <a:lnTo>
                      <a:pt x="3114" y="756"/>
                    </a:lnTo>
                    <a:lnTo>
                      <a:pt x="3114" y="1416"/>
                    </a:lnTo>
                    <a:lnTo>
                      <a:pt x="3096" y="1416"/>
                    </a:lnTo>
                    <a:lnTo>
                      <a:pt x="3084" y="1416"/>
                    </a:lnTo>
                    <a:lnTo>
                      <a:pt x="3072" y="1416"/>
                    </a:lnTo>
                    <a:lnTo>
                      <a:pt x="3060" y="1416"/>
                    </a:lnTo>
                    <a:lnTo>
                      <a:pt x="3048" y="1416"/>
                    </a:lnTo>
                    <a:lnTo>
                      <a:pt x="3036" y="1416"/>
                    </a:lnTo>
                    <a:lnTo>
                      <a:pt x="3024" y="1416"/>
                    </a:lnTo>
                    <a:lnTo>
                      <a:pt x="3012" y="1416"/>
                    </a:lnTo>
                    <a:lnTo>
                      <a:pt x="3000" y="1416"/>
                    </a:lnTo>
                    <a:lnTo>
                      <a:pt x="2988" y="1416"/>
                    </a:lnTo>
                    <a:lnTo>
                      <a:pt x="2976" y="1416"/>
                    </a:lnTo>
                    <a:lnTo>
                      <a:pt x="2964" y="1416"/>
                    </a:lnTo>
                    <a:lnTo>
                      <a:pt x="2952" y="1416"/>
                    </a:lnTo>
                    <a:lnTo>
                      <a:pt x="2940" y="1416"/>
                    </a:lnTo>
                    <a:lnTo>
                      <a:pt x="2928" y="1416"/>
                    </a:lnTo>
                    <a:lnTo>
                      <a:pt x="2916" y="1416"/>
                    </a:lnTo>
                    <a:lnTo>
                      <a:pt x="2904" y="1416"/>
                    </a:lnTo>
                    <a:lnTo>
                      <a:pt x="2892" y="1416"/>
                    </a:lnTo>
                    <a:lnTo>
                      <a:pt x="2880" y="1416"/>
                    </a:lnTo>
                    <a:lnTo>
                      <a:pt x="2868" y="1416"/>
                    </a:lnTo>
                    <a:lnTo>
                      <a:pt x="2856" y="1416"/>
                    </a:lnTo>
                    <a:lnTo>
                      <a:pt x="2844" y="1416"/>
                    </a:lnTo>
                    <a:lnTo>
                      <a:pt x="2832" y="1416"/>
                    </a:lnTo>
                    <a:lnTo>
                      <a:pt x="2820" y="1416"/>
                    </a:lnTo>
                    <a:lnTo>
                      <a:pt x="2808" y="1416"/>
                    </a:lnTo>
                    <a:lnTo>
                      <a:pt x="2796" y="1416"/>
                    </a:lnTo>
                    <a:lnTo>
                      <a:pt x="2784" y="1416"/>
                    </a:lnTo>
                    <a:lnTo>
                      <a:pt x="2772" y="1416"/>
                    </a:lnTo>
                    <a:lnTo>
                      <a:pt x="2754" y="1416"/>
                    </a:lnTo>
                    <a:lnTo>
                      <a:pt x="2742" y="1416"/>
                    </a:lnTo>
                    <a:lnTo>
                      <a:pt x="2730" y="1416"/>
                    </a:lnTo>
                    <a:lnTo>
                      <a:pt x="2718" y="1416"/>
                    </a:lnTo>
                    <a:lnTo>
                      <a:pt x="2706" y="1416"/>
                    </a:lnTo>
                    <a:lnTo>
                      <a:pt x="2694" y="1416"/>
                    </a:lnTo>
                    <a:lnTo>
                      <a:pt x="2682" y="1416"/>
                    </a:lnTo>
                    <a:lnTo>
                      <a:pt x="2670" y="1416"/>
                    </a:lnTo>
                    <a:lnTo>
                      <a:pt x="2658" y="1416"/>
                    </a:lnTo>
                    <a:lnTo>
                      <a:pt x="2646" y="1416"/>
                    </a:lnTo>
                    <a:lnTo>
                      <a:pt x="2634" y="1416"/>
                    </a:lnTo>
                    <a:lnTo>
                      <a:pt x="2622" y="1416"/>
                    </a:lnTo>
                    <a:lnTo>
                      <a:pt x="2610" y="1416"/>
                    </a:lnTo>
                    <a:lnTo>
                      <a:pt x="2598" y="1416"/>
                    </a:lnTo>
                    <a:lnTo>
                      <a:pt x="2586" y="1416"/>
                    </a:lnTo>
                    <a:lnTo>
                      <a:pt x="2574" y="1416"/>
                    </a:lnTo>
                    <a:lnTo>
                      <a:pt x="2562" y="1416"/>
                    </a:lnTo>
                    <a:lnTo>
                      <a:pt x="2550" y="1416"/>
                    </a:lnTo>
                    <a:lnTo>
                      <a:pt x="2538" y="1416"/>
                    </a:lnTo>
                    <a:lnTo>
                      <a:pt x="2526" y="1416"/>
                    </a:lnTo>
                    <a:lnTo>
                      <a:pt x="2514" y="1416"/>
                    </a:lnTo>
                    <a:lnTo>
                      <a:pt x="2502" y="1416"/>
                    </a:lnTo>
                    <a:lnTo>
                      <a:pt x="2490" y="1416"/>
                    </a:lnTo>
                    <a:lnTo>
                      <a:pt x="2478" y="1416"/>
                    </a:lnTo>
                    <a:lnTo>
                      <a:pt x="2466" y="1416"/>
                    </a:lnTo>
                    <a:lnTo>
                      <a:pt x="2454" y="1416"/>
                    </a:lnTo>
                    <a:lnTo>
                      <a:pt x="2442" y="1416"/>
                    </a:lnTo>
                    <a:lnTo>
                      <a:pt x="2430" y="1416"/>
                    </a:lnTo>
                    <a:lnTo>
                      <a:pt x="2412" y="1416"/>
                    </a:lnTo>
                    <a:lnTo>
                      <a:pt x="2400" y="1416"/>
                    </a:lnTo>
                    <a:lnTo>
                      <a:pt x="2388" y="1416"/>
                    </a:lnTo>
                    <a:lnTo>
                      <a:pt x="2376" y="1416"/>
                    </a:lnTo>
                    <a:lnTo>
                      <a:pt x="2364" y="1416"/>
                    </a:lnTo>
                    <a:lnTo>
                      <a:pt x="2352" y="1416"/>
                    </a:lnTo>
                    <a:lnTo>
                      <a:pt x="2340" y="1416"/>
                    </a:lnTo>
                    <a:lnTo>
                      <a:pt x="2328" y="1416"/>
                    </a:lnTo>
                    <a:lnTo>
                      <a:pt x="2316" y="1416"/>
                    </a:lnTo>
                    <a:lnTo>
                      <a:pt x="2304" y="1416"/>
                    </a:lnTo>
                    <a:lnTo>
                      <a:pt x="2292" y="1416"/>
                    </a:lnTo>
                    <a:lnTo>
                      <a:pt x="2280" y="1416"/>
                    </a:lnTo>
                    <a:lnTo>
                      <a:pt x="2268" y="1416"/>
                    </a:lnTo>
                    <a:lnTo>
                      <a:pt x="2256" y="1416"/>
                    </a:lnTo>
                    <a:lnTo>
                      <a:pt x="2244" y="1416"/>
                    </a:lnTo>
                    <a:lnTo>
                      <a:pt x="2232" y="1416"/>
                    </a:lnTo>
                    <a:lnTo>
                      <a:pt x="2220" y="1416"/>
                    </a:lnTo>
                    <a:lnTo>
                      <a:pt x="2208" y="1416"/>
                    </a:lnTo>
                    <a:lnTo>
                      <a:pt x="2196" y="1416"/>
                    </a:lnTo>
                    <a:lnTo>
                      <a:pt x="2184" y="1416"/>
                    </a:lnTo>
                    <a:lnTo>
                      <a:pt x="2172" y="1416"/>
                    </a:lnTo>
                    <a:lnTo>
                      <a:pt x="2160" y="1416"/>
                    </a:lnTo>
                    <a:lnTo>
                      <a:pt x="2148" y="1416"/>
                    </a:lnTo>
                    <a:lnTo>
                      <a:pt x="2136" y="1416"/>
                    </a:lnTo>
                    <a:lnTo>
                      <a:pt x="2124" y="1416"/>
                    </a:lnTo>
                    <a:lnTo>
                      <a:pt x="2112" y="1416"/>
                    </a:lnTo>
                    <a:lnTo>
                      <a:pt x="2100" y="1416"/>
                    </a:lnTo>
                    <a:lnTo>
                      <a:pt x="2088" y="1416"/>
                    </a:lnTo>
                    <a:lnTo>
                      <a:pt x="2076" y="1416"/>
                    </a:lnTo>
                    <a:lnTo>
                      <a:pt x="2058" y="1416"/>
                    </a:lnTo>
                    <a:lnTo>
                      <a:pt x="2046" y="1416"/>
                    </a:lnTo>
                    <a:lnTo>
                      <a:pt x="2034" y="1416"/>
                    </a:lnTo>
                    <a:lnTo>
                      <a:pt x="2022" y="1416"/>
                    </a:lnTo>
                    <a:lnTo>
                      <a:pt x="2010" y="1416"/>
                    </a:lnTo>
                    <a:lnTo>
                      <a:pt x="1998" y="1416"/>
                    </a:lnTo>
                    <a:lnTo>
                      <a:pt x="1986" y="1416"/>
                    </a:lnTo>
                    <a:lnTo>
                      <a:pt x="1974" y="1416"/>
                    </a:lnTo>
                    <a:lnTo>
                      <a:pt x="1962" y="1416"/>
                    </a:lnTo>
                    <a:lnTo>
                      <a:pt x="1950" y="1416"/>
                    </a:lnTo>
                    <a:lnTo>
                      <a:pt x="1938" y="1416"/>
                    </a:lnTo>
                    <a:lnTo>
                      <a:pt x="1926" y="1416"/>
                    </a:lnTo>
                    <a:lnTo>
                      <a:pt x="1914" y="1416"/>
                    </a:lnTo>
                    <a:lnTo>
                      <a:pt x="1902" y="1416"/>
                    </a:lnTo>
                    <a:lnTo>
                      <a:pt x="1890" y="1416"/>
                    </a:lnTo>
                    <a:lnTo>
                      <a:pt x="1878" y="1416"/>
                    </a:lnTo>
                    <a:lnTo>
                      <a:pt x="1866" y="1416"/>
                    </a:lnTo>
                    <a:lnTo>
                      <a:pt x="1854" y="1416"/>
                    </a:lnTo>
                    <a:lnTo>
                      <a:pt x="1842" y="1416"/>
                    </a:lnTo>
                    <a:lnTo>
                      <a:pt x="1830" y="1416"/>
                    </a:lnTo>
                    <a:lnTo>
                      <a:pt x="1818" y="1416"/>
                    </a:lnTo>
                    <a:lnTo>
                      <a:pt x="1806" y="1416"/>
                    </a:lnTo>
                    <a:lnTo>
                      <a:pt x="1794" y="1416"/>
                    </a:lnTo>
                    <a:lnTo>
                      <a:pt x="1782" y="1416"/>
                    </a:lnTo>
                    <a:lnTo>
                      <a:pt x="1770" y="1416"/>
                    </a:lnTo>
                    <a:lnTo>
                      <a:pt x="1758" y="1416"/>
                    </a:lnTo>
                    <a:lnTo>
                      <a:pt x="1746" y="1416"/>
                    </a:lnTo>
                    <a:lnTo>
                      <a:pt x="1734" y="1416"/>
                    </a:lnTo>
                    <a:lnTo>
                      <a:pt x="1716" y="1416"/>
                    </a:lnTo>
                    <a:lnTo>
                      <a:pt x="1704" y="1416"/>
                    </a:lnTo>
                    <a:lnTo>
                      <a:pt x="1692" y="1416"/>
                    </a:lnTo>
                    <a:lnTo>
                      <a:pt x="1680" y="1416"/>
                    </a:lnTo>
                    <a:lnTo>
                      <a:pt x="1668" y="1416"/>
                    </a:lnTo>
                    <a:lnTo>
                      <a:pt x="1656" y="1416"/>
                    </a:lnTo>
                    <a:lnTo>
                      <a:pt x="1644" y="1416"/>
                    </a:lnTo>
                    <a:lnTo>
                      <a:pt x="1632" y="1416"/>
                    </a:lnTo>
                    <a:lnTo>
                      <a:pt x="1620" y="1416"/>
                    </a:lnTo>
                    <a:lnTo>
                      <a:pt x="1608" y="1416"/>
                    </a:lnTo>
                    <a:lnTo>
                      <a:pt x="1596" y="1416"/>
                    </a:lnTo>
                    <a:lnTo>
                      <a:pt x="1584" y="1416"/>
                    </a:lnTo>
                    <a:lnTo>
                      <a:pt x="1572" y="1416"/>
                    </a:lnTo>
                    <a:lnTo>
                      <a:pt x="1560" y="1416"/>
                    </a:lnTo>
                    <a:lnTo>
                      <a:pt x="1548" y="1416"/>
                    </a:lnTo>
                    <a:lnTo>
                      <a:pt x="1536" y="1416"/>
                    </a:lnTo>
                    <a:lnTo>
                      <a:pt x="1524" y="1416"/>
                    </a:lnTo>
                    <a:lnTo>
                      <a:pt x="1512" y="1416"/>
                    </a:lnTo>
                    <a:lnTo>
                      <a:pt x="1500" y="1416"/>
                    </a:lnTo>
                    <a:lnTo>
                      <a:pt x="1488" y="1416"/>
                    </a:lnTo>
                    <a:lnTo>
                      <a:pt x="1476" y="1416"/>
                    </a:lnTo>
                    <a:lnTo>
                      <a:pt x="1464" y="1416"/>
                    </a:lnTo>
                    <a:lnTo>
                      <a:pt x="1452" y="1416"/>
                    </a:lnTo>
                    <a:lnTo>
                      <a:pt x="1440" y="1416"/>
                    </a:lnTo>
                    <a:lnTo>
                      <a:pt x="1428" y="1416"/>
                    </a:lnTo>
                    <a:lnTo>
                      <a:pt x="1416" y="1416"/>
                    </a:lnTo>
                    <a:lnTo>
                      <a:pt x="1404" y="1416"/>
                    </a:lnTo>
                    <a:lnTo>
                      <a:pt x="1392" y="1416"/>
                    </a:lnTo>
                    <a:lnTo>
                      <a:pt x="1374" y="1416"/>
                    </a:lnTo>
                    <a:lnTo>
                      <a:pt x="1362" y="1416"/>
                    </a:lnTo>
                    <a:lnTo>
                      <a:pt x="1350" y="1416"/>
                    </a:lnTo>
                    <a:lnTo>
                      <a:pt x="1338" y="1416"/>
                    </a:lnTo>
                    <a:lnTo>
                      <a:pt x="1326" y="1416"/>
                    </a:lnTo>
                    <a:lnTo>
                      <a:pt x="1314" y="1416"/>
                    </a:lnTo>
                    <a:lnTo>
                      <a:pt x="1302" y="1416"/>
                    </a:lnTo>
                    <a:lnTo>
                      <a:pt x="1290" y="1416"/>
                    </a:lnTo>
                    <a:lnTo>
                      <a:pt x="1278" y="1416"/>
                    </a:lnTo>
                    <a:lnTo>
                      <a:pt x="1266" y="1416"/>
                    </a:lnTo>
                    <a:lnTo>
                      <a:pt x="1254" y="1416"/>
                    </a:lnTo>
                    <a:lnTo>
                      <a:pt x="1242" y="1416"/>
                    </a:lnTo>
                    <a:lnTo>
                      <a:pt x="1230" y="1416"/>
                    </a:lnTo>
                    <a:lnTo>
                      <a:pt x="1218" y="1416"/>
                    </a:lnTo>
                    <a:lnTo>
                      <a:pt x="1206" y="1416"/>
                    </a:lnTo>
                    <a:lnTo>
                      <a:pt x="1194" y="1416"/>
                    </a:lnTo>
                    <a:lnTo>
                      <a:pt x="1182" y="1416"/>
                    </a:lnTo>
                    <a:lnTo>
                      <a:pt x="1170" y="1416"/>
                    </a:lnTo>
                    <a:lnTo>
                      <a:pt x="1158" y="1416"/>
                    </a:lnTo>
                    <a:lnTo>
                      <a:pt x="1146" y="1416"/>
                    </a:lnTo>
                    <a:lnTo>
                      <a:pt x="1134" y="1416"/>
                    </a:lnTo>
                    <a:lnTo>
                      <a:pt x="1122" y="1416"/>
                    </a:lnTo>
                    <a:lnTo>
                      <a:pt x="1110" y="1416"/>
                    </a:lnTo>
                    <a:lnTo>
                      <a:pt x="1098" y="1416"/>
                    </a:lnTo>
                    <a:lnTo>
                      <a:pt x="1086" y="1416"/>
                    </a:lnTo>
                    <a:lnTo>
                      <a:pt x="1074" y="1416"/>
                    </a:lnTo>
                    <a:lnTo>
                      <a:pt x="1062" y="1416"/>
                    </a:lnTo>
                    <a:lnTo>
                      <a:pt x="1050" y="1416"/>
                    </a:lnTo>
                    <a:lnTo>
                      <a:pt x="1038" y="1416"/>
                    </a:lnTo>
                    <a:lnTo>
                      <a:pt x="1020" y="1416"/>
                    </a:lnTo>
                    <a:lnTo>
                      <a:pt x="1008" y="1416"/>
                    </a:lnTo>
                    <a:lnTo>
                      <a:pt x="996" y="1416"/>
                    </a:lnTo>
                    <a:lnTo>
                      <a:pt x="984" y="1416"/>
                    </a:lnTo>
                    <a:lnTo>
                      <a:pt x="972" y="1416"/>
                    </a:lnTo>
                    <a:lnTo>
                      <a:pt x="960" y="1416"/>
                    </a:lnTo>
                    <a:lnTo>
                      <a:pt x="948" y="1416"/>
                    </a:lnTo>
                    <a:lnTo>
                      <a:pt x="936" y="1416"/>
                    </a:lnTo>
                    <a:lnTo>
                      <a:pt x="924" y="1416"/>
                    </a:lnTo>
                    <a:lnTo>
                      <a:pt x="912" y="1416"/>
                    </a:lnTo>
                    <a:lnTo>
                      <a:pt x="900" y="1416"/>
                    </a:lnTo>
                    <a:lnTo>
                      <a:pt x="888" y="1416"/>
                    </a:lnTo>
                    <a:lnTo>
                      <a:pt x="876" y="1416"/>
                    </a:lnTo>
                    <a:lnTo>
                      <a:pt x="864" y="1416"/>
                    </a:lnTo>
                    <a:lnTo>
                      <a:pt x="852" y="1416"/>
                    </a:lnTo>
                    <a:lnTo>
                      <a:pt x="840" y="1416"/>
                    </a:lnTo>
                    <a:lnTo>
                      <a:pt x="828" y="1416"/>
                    </a:lnTo>
                    <a:lnTo>
                      <a:pt x="816" y="1416"/>
                    </a:lnTo>
                    <a:lnTo>
                      <a:pt x="804" y="1416"/>
                    </a:lnTo>
                    <a:lnTo>
                      <a:pt x="792" y="1416"/>
                    </a:lnTo>
                    <a:lnTo>
                      <a:pt x="780" y="1416"/>
                    </a:lnTo>
                    <a:lnTo>
                      <a:pt x="768" y="1416"/>
                    </a:lnTo>
                    <a:lnTo>
                      <a:pt x="756" y="1416"/>
                    </a:lnTo>
                    <a:lnTo>
                      <a:pt x="744" y="1416"/>
                    </a:lnTo>
                    <a:lnTo>
                      <a:pt x="732" y="1416"/>
                    </a:lnTo>
                    <a:lnTo>
                      <a:pt x="720" y="1416"/>
                    </a:lnTo>
                    <a:lnTo>
                      <a:pt x="708" y="1416"/>
                    </a:lnTo>
                    <a:lnTo>
                      <a:pt x="696" y="1416"/>
                    </a:lnTo>
                    <a:lnTo>
                      <a:pt x="678" y="1416"/>
                    </a:lnTo>
                    <a:lnTo>
                      <a:pt x="666" y="1416"/>
                    </a:lnTo>
                    <a:lnTo>
                      <a:pt x="654" y="1416"/>
                    </a:lnTo>
                    <a:lnTo>
                      <a:pt x="642" y="1416"/>
                    </a:lnTo>
                    <a:lnTo>
                      <a:pt x="630" y="1416"/>
                    </a:lnTo>
                    <a:lnTo>
                      <a:pt x="618" y="1416"/>
                    </a:lnTo>
                    <a:lnTo>
                      <a:pt x="606" y="1416"/>
                    </a:lnTo>
                    <a:lnTo>
                      <a:pt x="594" y="1416"/>
                    </a:lnTo>
                    <a:lnTo>
                      <a:pt x="582" y="1416"/>
                    </a:lnTo>
                    <a:lnTo>
                      <a:pt x="570" y="1416"/>
                    </a:lnTo>
                    <a:lnTo>
                      <a:pt x="558" y="1416"/>
                    </a:lnTo>
                    <a:lnTo>
                      <a:pt x="546" y="1416"/>
                    </a:lnTo>
                    <a:lnTo>
                      <a:pt x="534" y="1416"/>
                    </a:lnTo>
                    <a:lnTo>
                      <a:pt x="522" y="1416"/>
                    </a:lnTo>
                    <a:lnTo>
                      <a:pt x="510" y="1416"/>
                    </a:lnTo>
                    <a:lnTo>
                      <a:pt x="498" y="1416"/>
                    </a:lnTo>
                    <a:lnTo>
                      <a:pt x="486" y="1416"/>
                    </a:lnTo>
                    <a:lnTo>
                      <a:pt x="474" y="1416"/>
                    </a:lnTo>
                    <a:lnTo>
                      <a:pt x="462" y="1416"/>
                    </a:lnTo>
                    <a:lnTo>
                      <a:pt x="450" y="1416"/>
                    </a:lnTo>
                    <a:lnTo>
                      <a:pt x="438" y="1416"/>
                    </a:lnTo>
                    <a:lnTo>
                      <a:pt x="426" y="1416"/>
                    </a:lnTo>
                    <a:lnTo>
                      <a:pt x="414" y="1416"/>
                    </a:lnTo>
                    <a:lnTo>
                      <a:pt x="402" y="1416"/>
                    </a:lnTo>
                    <a:lnTo>
                      <a:pt x="390" y="1416"/>
                    </a:lnTo>
                    <a:lnTo>
                      <a:pt x="378" y="1416"/>
                    </a:lnTo>
                    <a:lnTo>
                      <a:pt x="366" y="1416"/>
                    </a:lnTo>
                    <a:lnTo>
                      <a:pt x="354" y="1416"/>
                    </a:lnTo>
                    <a:lnTo>
                      <a:pt x="336" y="1416"/>
                    </a:lnTo>
                    <a:lnTo>
                      <a:pt x="324" y="1416"/>
                    </a:lnTo>
                    <a:lnTo>
                      <a:pt x="312" y="1416"/>
                    </a:lnTo>
                    <a:lnTo>
                      <a:pt x="300" y="1416"/>
                    </a:lnTo>
                    <a:lnTo>
                      <a:pt x="288" y="1416"/>
                    </a:lnTo>
                    <a:lnTo>
                      <a:pt x="276" y="1416"/>
                    </a:lnTo>
                    <a:lnTo>
                      <a:pt x="264" y="1416"/>
                    </a:lnTo>
                    <a:lnTo>
                      <a:pt x="252" y="1416"/>
                    </a:lnTo>
                    <a:lnTo>
                      <a:pt x="240" y="1416"/>
                    </a:lnTo>
                    <a:lnTo>
                      <a:pt x="228" y="1416"/>
                    </a:lnTo>
                    <a:lnTo>
                      <a:pt x="216" y="1416"/>
                    </a:lnTo>
                    <a:lnTo>
                      <a:pt x="204" y="1416"/>
                    </a:lnTo>
                    <a:lnTo>
                      <a:pt x="192" y="1416"/>
                    </a:lnTo>
                    <a:lnTo>
                      <a:pt x="180" y="1416"/>
                    </a:lnTo>
                    <a:lnTo>
                      <a:pt x="168" y="1416"/>
                    </a:lnTo>
                    <a:lnTo>
                      <a:pt x="156" y="1416"/>
                    </a:lnTo>
                    <a:lnTo>
                      <a:pt x="144" y="1416"/>
                    </a:lnTo>
                    <a:lnTo>
                      <a:pt x="132" y="1416"/>
                    </a:lnTo>
                    <a:lnTo>
                      <a:pt x="120" y="1416"/>
                    </a:lnTo>
                    <a:lnTo>
                      <a:pt x="108" y="1416"/>
                    </a:lnTo>
                    <a:lnTo>
                      <a:pt x="96" y="1416"/>
                    </a:lnTo>
                    <a:lnTo>
                      <a:pt x="84" y="1416"/>
                    </a:lnTo>
                    <a:lnTo>
                      <a:pt x="72" y="1416"/>
                    </a:lnTo>
                    <a:lnTo>
                      <a:pt x="60" y="1416"/>
                    </a:lnTo>
                    <a:lnTo>
                      <a:pt x="48" y="1416"/>
                    </a:lnTo>
                    <a:lnTo>
                      <a:pt x="36" y="1416"/>
                    </a:lnTo>
                    <a:lnTo>
                      <a:pt x="24" y="1416"/>
                    </a:lnTo>
                    <a:lnTo>
                      <a:pt x="12" y="1416"/>
                    </a:lnTo>
                    <a:lnTo>
                      <a:pt x="0" y="1416"/>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9" name="Freeform 238"/>
              <p:cNvSpPr>
                <a:spLocks/>
              </p:cNvSpPr>
              <p:nvPr/>
            </p:nvSpPr>
            <p:spPr bwMode="auto">
              <a:xfrm>
                <a:off x="2209800" y="2332038"/>
                <a:ext cx="4943475" cy="2247900"/>
              </a:xfrm>
              <a:custGeom>
                <a:avLst/>
                <a:gdLst/>
                <a:ahLst/>
                <a:cxnLst>
                  <a:cxn ang="0">
                    <a:pos x="84" y="1416"/>
                  </a:cxn>
                  <a:cxn ang="0">
                    <a:pos x="192" y="1230"/>
                  </a:cxn>
                  <a:cxn ang="0">
                    <a:pos x="300" y="1416"/>
                  </a:cxn>
                  <a:cxn ang="0">
                    <a:pos x="414" y="1404"/>
                  </a:cxn>
                  <a:cxn ang="0">
                    <a:pos x="522" y="1404"/>
                  </a:cxn>
                  <a:cxn ang="0">
                    <a:pos x="630" y="1392"/>
                  </a:cxn>
                  <a:cxn ang="0">
                    <a:pos x="744" y="1392"/>
                  </a:cxn>
                  <a:cxn ang="0">
                    <a:pos x="852" y="1404"/>
                  </a:cxn>
                  <a:cxn ang="0">
                    <a:pos x="960" y="1392"/>
                  </a:cxn>
                  <a:cxn ang="0">
                    <a:pos x="1074" y="1392"/>
                  </a:cxn>
                  <a:cxn ang="0">
                    <a:pos x="1182" y="1404"/>
                  </a:cxn>
                  <a:cxn ang="0">
                    <a:pos x="1290" y="1416"/>
                  </a:cxn>
                  <a:cxn ang="0">
                    <a:pos x="1404" y="1392"/>
                  </a:cxn>
                  <a:cxn ang="0">
                    <a:pos x="1512" y="1380"/>
                  </a:cxn>
                  <a:cxn ang="0">
                    <a:pos x="1620" y="1404"/>
                  </a:cxn>
                  <a:cxn ang="0">
                    <a:pos x="1734" y="1392"/>
                  </a:cxn>
                  <a:cxn ang="0">
                    <a:pos x="1842" y="1416"/>
                  </a:cxn>
                  <a:cxn ang="0">
                    <a:pos x="1950" y="1374"/>
                  </a:cxn>
                  <a:cxn ang="0">
                    <a:pos x="2058" y="1404"/>
                  </a:cxn>
                  <a:cxn ang="0">
                    <a:pos x="2172" y="1416"/>
                  </a:cxn>
                  <a:cxn ang="0">
                    <a:pos x="2280" y="1392"/>
                  </a:cxn>
                  <a:cxn ang="0">
                    <a:pos x="2388" y="1374"/>
                  </a:cxn>
                  <a:cxn ang="0">
                    <a:pos x="2502" y="1380"/>
                  </a:cxn>
                  <a:cxn ang="0">
                    <a:pos x="2610" y="1380"/>
                  </a:cxn>
                  <a:cxn ang="0">
                    <a:pos x="2718" y="1344"/>
                  </a:cxn>
                  <a:cxn ang="0">
                    <a:pos x="2832" y="1404"/>
                  </a:cxn>
                  <a:cxn ang="0">
                    <a:pos x="2940" y="1392"/>
                  </a:cxn>
                  <a:cxn ang="0">
                    <a:pos x="3048" y="1362"/>
                  </a:cxn>
                  <a:cxn ang="0">
                    <a:pos x="3072" y="1416"/>
                  </a:cxn>
                  <a:cxn ang="0">
                    <a:pos x="2964" y="1416"/>
                  </a:cxn>
                  <a:cxn ang="0">
                    <a:pos x="2856" y="1416"/>
                  </a:cxn>
                  <a:cxn ang="0">
                    <a:pos x="2742" y="1416"/>
                  </a:cxn>
                  <a:cxn ang="0">
                    <a:pos x="2634" y="1416"/>
                  </a:cxn>
                  <a:cxn ang="0">
                    <a:pos x="2526" y="1416"/>
                  </a:cxn>
                  <a:cxn ang="0">
                    <a:pos x="2412" y="1416"/>
                  </a:cxn>
                  <a:cxn ang="0">
                    <a:pos x="2304" y="1416"/>
                  </a:cxn>
                  <a:cxn ang="0">
                    <a:pos x="2196" y="1416"/>
                  </a:cxn>
                  <a:cxn ang="0">
                    <a:pos x="2088" y="1416"/>
                  </a:cxn>
                  <a:cxn ang="0">
                    <a:pos x="1974" y="1416"/>
                  </a:cxn>
                  <a:cxn ang="0">
                    <a:pos x="1866" y="1416"/>
                  </a:cxn>
                  <a:cxn ang="0">
                    <a:pos x="1758" y="1416"/>
                  </a:cxn>
                  <a:cxn ang="0">
                    <a:pos x="1644" y="1416"/>
                  </a:cxn>
                  <a:cxn ang="0">
                    <a:pos x="1536" y="1416"/>
                  </a:cxn>
                  <a:cxn ang="0">
                    <a:pos x="1428" y="1416"/>
                  </a:cxn>
                  <a:cxn ang="0">
                    <a:pos x="1314" y="1416"/>
                  </a:cxn>
                  <a:cxn ang="0">
                    <a:pos x="1206" y="1416"/>
                  </a:cxn>
                  <a:cxn ang="0">
                    <a:pos x="1098" y="1416"/>
                  </a:cxn>
                  <a:cxn ang="0">
                    <a:pos x="984" y="1416"/>
                  </a:cxn>
                  <a:cxn ang="0">
                    <a:pos x="876" y="1416"/>
                  </a:cxn>
                  <a:cxn ang="0">
                    <a:pos x="768" y="1416"/>
                  </a:cxn>
                  <a:cxn ang="0">
                    <a:pos x="654" y="1416"/>
                  </a:cxn>
                  <a:cxn ang="0">
                    <a:pos x="546" y="1416"/>
                  </a:cxn>
                  <a:cxn ang="0">
                    <a:pos x="438" y="1416"/>
                  </a:cxn>
                  <a:cxn ang="0">
                    <a:pos x="324" y="1416"/>
                  </a:cxn>
                  <a:cxn ang="0">
                    <a:pos x="216" y="1416"/>
                  </a:cxn>
                  <a:cxn ang="0">
                    <a:pos x="108" y="1416"/>
                  </a:cxn>
                  <a:cxn ang="0">
                    <a:pos x="0" y="1416"/>
                  </a:cxn>
                </a:cxnLst>
                <a:rect l="0" t="0" r="r" b="b"/>
                <a:pathLst>
                  <a:path w="3114" h="1416">
                    <a:moveTo>
                      <a:pt x="0" y="1416"/>
                    </a:moveTo>
                    <a:lnTo>
                      <a:pt x="0" y="0"/>
                    </a:lnTo>
                    <a:lnTo>
                      <a:pt x="12" y="1344"/>
                    </a:lnTo>
                    <a:lnTo>
                      <a:pt x="24" y="1284"/>
                    </a:lnTo>
                    <a:lnTo>
                      <a:pt x="36" y="1392"/>
                    </a:lnTo>
                    <a:lnTo>
                      <a:pt x="48" y="1254"/>
                    </a:lnTo>
                    <a:lnTo>
                      <a:pt x="60" y="1416"/>
                    </a:lnTo>
                    <a:lnTo>
                      <a:pt x="72" y="1380"/>
                    </a:lnTo>
                    <a:lnTo>
                      <a:pt x="84" y="1416"/>
                    </a:lnTo>
                    <a:lnTo>
                      <a:pt x="96" y="1314"/>
                    </a:lnTo>
                    <a:lnTo>
                      <a:pt x="108" y="1392"/>
                    </a:lnTo>
                    <a:lnTo>
                      <a:pt x="120" y="1380"/>
                    </a:lnTo>
                    <a:lnTo>
                      <a:pt x="132" y="1404"/>
                    </a:lnTo>
                    <a:lnTo>
                      <a:pt x="144" y="1392"/>
                    </a:lnTo>
                    <a:lnTo>
                      <a:pt x="156" y="1374"/>
                    </a:lnTo>
                    <a:lnTo>
                      <a:pt x="168" y="1392"/>
                    </a:lnTo>
                    <a:lnTo>
                      <a:pt x="180" y="1416"/>
                    </a:lnTo>
                    <a:lnTo>
                      <a:pt x="192" y="1230"/>
                    </a:lnTo>
                    <a:lnTo>
                      <a:pt x="204" y="1374"/>
                    </a:lnTo>
                    <a:lnTo>
                      <a:pt x="216" y="1392"/>
                    </a:lnTo>
                    <a:lnTo>
                      <a:pt x="228" y="1404"/>
                    </a:lnTo>
                    <a:lnTo>
                      <a:pt x="240" y="1374"/>
                    </a:lnTo>
                    <a:lnTo>
                      <a:pt x="252" y="1416"/>
                    </a:lnTo>
                    <a:lnTo>
                      <a:pt x="264" y="1416"/>
                    </a:lnTo>
                    <a:lnTo>
                      <a:pt x="276" y="1392"/>
                    </a:lnTo>
                    <a:lnTo>
                      <a:pt x="288" y="1380"/>
                    </a:lnTo>
                    <a:lnTo>
                      <a:pt x="300" y="1416"/>
                    </a:lnTo>
                    <a:lnTo>
                      <a:pt x="312" y="1392"/>
                    </a:lnTo>
                    <a:lnTo>
                      <a:pt x="324" y="1392"/>
                    </a:lnTo>
                    <a:lnTo>
                      <a:pt x="336" y="1416"/>
                    </a:lnTo>
                    <a:lnTo>
                      <a:pt x="354" y="1416"/>
                    </a:lnTo>
                    <a:lnTo>
                      <a:pt x="366" y="1416"/>
                    </a:lnTo>
                    <a:lnTo>
                      <a:pt x="378" y="1392"/>
                    </a:lnTo>
                    <a:lnTo>
                      <a:pt x="390" y="1302"/>
                    </a:lnTo>
                    <a:lnTo>
                      <a:pt x="402" y="1416"/>
                    </a:lnTo>
                    <a:lnTo>
                      <a:pt x="414" y="1404"/>
                    </a:lnTo>
                    <a:lnTo>
                      <a:pt x="426" y="1392"/>
                    </a:lnTo>
                    <a:lnTo>
                      <a:pt x="438" y="1404"/>
                    </a:lnTo>
                    <a:lnTo>
                      <a:pt x="450" y="1392"/>
                    </a:lnTo>
                    <a:lnTo>
                      <a:pt x="462" y="1362"/>
                    </a:lnTo>
                    <a:lnTo>
                      <a:pt x="474" y="1404"/>
                    </a:lnTo>
                    <a:lnTo>
                      <a:pt x="486" y="1392"/>
                    </a:lnTo>
                    <a:lnTo>
                      <a:pt x="498" y="1392"/>
                    </a:lnTo>
                    <a:lnTo>
                      <a:pt x="510" y="1392"/>
                    </a:lnTo>
                    <a:lnTo>
                      <a:pt x="522" y="1404"/>
                    </a:lnTo>
                    <a:lnTo>
                      <a:pt x="534" y="1374"/>
                    </a:lnTo>
                    <a:lnTo>
                      <a:pt x="546" y="1416"/>
                    </a:lnTo>
                    <a:lnTo>
                      <a:pt x="558" y="1416"/>
                    </a:lnTo>
                    <a:lnTo>
                      <a:pt x="570" y="1404"/>
                    </a:lnTo>
                    <a:lnTo>
                      <a:pt x="582" y="1350"/>
                    </a:lnTo>
                    <a:lnTo>
                      <a:pt x="594" y="1404"/>
                    </a:lnTo>
                    <a:lnTo>
                      <a:pt x="606" y="1404"/>
                    </a:lnTo>
                    <a:lnTo>
                      <a:pt x="618" y="1416"/>
                    </a:lnTo>
                    <a:lnTo>
                      <a:pt x="630" y="1392"/>
                    </a:lnTo>
                    <a:lnTo>
                      <a:pt x="642" y="1374"/>
                    </a:lnTo>
                    <a:lnTo>
                      <a:pt x="654" y="1404"/>
                    </a:lnTo>
                    <a:lnTo>
                      <a:pt x="666" y="1380"/>
                    </a:lnTo>
                    <a:lnTo>
                      <a:pt x="678" y="1404"/>
                    </a:lnTo>
                    <a:lnTo>
                      <a:pt x="696" y="1404"/>
                    </a:lnTo>
                    <a:lnTo>
                      <a:pt x="708" y="1392"/>
                    </a:lnTo>
                    <a:lnTo>
                      <a:pt x="720" y="1416"/>
                    </a:lnTo>
                    <a:lnTo>
                      <a:pt x="732" y="1392"/>
                    </a:lnTo>
                    <a:lnTo>
                      <a:pt x="744" y="1392"/>
                    </a:lnTo>
                    <a:lnTo>
                      <a:pt x="756" y="1374"/>
                    </a:lnTo>
                    <a:lnTo>
                      <a:pt x="768" y="1374"/>
                    </a:lnTo>
                    <a:lnTo>
                      <a:pt x="780" y="1230"/>
                    </a:lnTo>
                    <a:lnTo>
                      <a:pt x="792" y="1380"/>
                    </a:lnTo>
                    <a:lnTo>
                      <a:pt x="804" y="1380"/>
                    </a:lnTo>
                    <a:lnTo>
                      <a:pt x="816" y="1416"/>
                    </a:lnTo>
                    <a:lnTo>
                      <a:pt x="828" y="1380"/>
                    </a:lnTo>
                    <a:lnTo>
                      <a:pt x="840" y="1392"/>
                    </a:lnTo>
                    <a:lnTo>
                      <a:pt x="852" y="1404"/>
                    </a:lnTo>
                    <a:lnTo>
                      <a:pt x="864" y="1392"/>
                    </a:lnTo>
                    <a:lnTo>
                      <a:pt x="876" y="1392"/>
                    </a:lnTo>
                    <a:lnTo>
                      <a:pt x="888" y="1404"/>
                    </a:lnTo>
                    <a:lnTo>
                      <a:pt x="900" y="1416"/>
                    </a:lnTo>
                    <a:lnTo>
                      <a:pt x="912" y="1350"/>
                    </a:lnTo>
                    <a:lnTo>
                      <a:pt x="924" y="1404"/>
                    </a:lnTo>
                    <a:lnTo>
                      <a:pt x="936" y="1374"/>
                    </a:lnTo>
                    <a:lnTo>
                      <a:pt x="948" y="1416"/>
                    </a:lnTo>
                    <a:lnTo>
                      <a:pt x="960" y="1392"/>
                    </a:lnTo>
                    <a:lnTo>
                      <a:pt x="972" y="1392"/>
                    </a:lnTo>
                    <a:lnTo>
                      <a:pt x="984" y="1392"/>
                    </a:lnTo>
                    <a:lnTo>
                      <a:pt x="996" y="1404"/>
                    </a:lnTo>
                    <a:lnTo>
                      <a:pt x="1008" y="1392"/>
                    </a:lnTo>
                    <a:lnTo>
                      <a:pt x="1020" y="1392"/>
                    </a:lnTo>
                    <a:lnTo>
                      <a:pt x="1038" y="1416"/>
                    </a:lnTo>
                    <a:lnTo>
                      <a:pt x="1050" y="1392"/>
                    </a:lnTo>
                    <a:lnTo>
                      <a:pt x="1062" y="1404"/>
                    </a:lnTo>
                    <a:lnTo>
                      <a:pt x="1074" y="1392"/>
                    </a:lnTo>
                    <a:lnTo>
                      <a:pt x="1086" y="1392"/>
                    </a:lnTo>
                    <a:lnTo>
                      <a:pt x="1098" y="1416"/>
                    </a:lnTo>
                    <a:lnTo>
                      <a:pt x="1110" y="1392"/>
                    </a:lnTo>
                    <a:lnTo>
                      <a:pt x="1122" y="1392"/>
                    </a:lnTo>
                    <a:lnTo>
                      <a:pt x="1134" y="1404"/>
                    </a:lnTo>
                    <a:lnTo>
                      <a:pt x="1146" y="1380"/>
                    </a:lnTo>
                    <a:lnTo>
                      <a:pt x="1158" y="1416"/>
                    </a:lnTo>
                    <a:lnTo>
                      <a:pt x="1170" y="1350"/>
                    </a:lnTo>
                    <a:lnTo>
                      <a:pt x="1182" y="1404"/>
                    </a:lnTo>
                    <a:lnTo>
                      <a:pt x="1194" y="1362"/>
                    </a:lnTo>
                    <a:lnTo>
                      <a:pt x="1206" y="1392"/>
                    </a:lnTo>
                    <a:lnTo>
                      <a:pt x="1218" y="1392"/>
                    </a:lnTo>
                    <a:lnTo>
                      <a:pt x="1230" y="1404"/>
                    </a:lnTo>
                    <a:lnTo>
                      <a:pt x="1242" y="1416"/>
                    </a:lnTo>
                    <a:lnTo>
                      <a:pt x="1254" y="1404"/>
                    </a:lnTo>
                    <a:lnTo>
                      <a:pt x="1266" y="1416"/>
                    </a:lnTo>
                    <a:lnTo>
                      <a:pt x="1278" y="1416"/>
                    </a:lnTo>
                    <a:lnTo>
                      <a:pt x="1290" y="1416"/>
                    </a:lnTo>
                    <a:lnTo>
                      <a:pt x="1302" y="1392"/>
                    </a:lnTo>
                    <a:lnTo>
                      <a:pt x="1314" y="1416"/>
                    </a:lnTo>
                    <a:lnTo>
                      <a:pt x="1326" y="1374"/>
                    </a:lnTo>
                    <a:lnTo>
                      <a:pt x="1338" y="1404"/>
                    </a:lnTo>
                    <a:lnTo>
                      <a:pt x="1350" y="1404"/>
                    </a:lnTo>
                    <a:lnTo>
                      <a:pt x="1362" y="1404"/>
                    </a:lnTo>
                    <a:lnTo>
                      <a:pt x="1374" y="1404"/>
                    </a:lnTo>
                    <a:lnTo>
                      <a:pt x="1392" y="1416"/>
                    </a:lnTo>
                    <a:lnTo>
                      <a:pt x="1404" y="1392"/>
                    </a:lnTo>
                    <a:lnTo>
                      <a:pt x="1416" y="1416"/>
                    </a:lnTo>
                    <a:lnTo>
                      <a:pt x="1428" y="1380"/>
                    </a:lnTo>
                    <a:lnTo>
                      <a:pt x="1440" y="1404"/>
                    </a:lnTo>
                    <a:lnTo>
                      <a:pt x="1452" y="1404"/>
                    </a:lnTo>
                    <a:lnTo>
                      <a:pt x="1464" y="1404"/>
                    </a:lnTo>
                    <a:lnTo>
                      <a:pt x="1476" y="1416"/>
                    </a:lnTo>
                    <a:lnTo>
                      <a:pt x="1488" y="1392"/>
                    </a:lnTo>
                    <a:lnTo>
                      <a:pt x="1500" y="1332"/>
                    </a:lnTo>
                    <a:lnTo>
                      <a:pt x="1512" y="1380"/>
                    </a:lnTo>
                    <a:lnTo>
                      <a:pt x="1524" y="1392"/>
                    </a:lnTo>
                    <a:lnTo>
                      <a:pt x="1536" y="1380"/>
                    </a:lnTo>
                    <a:lnTo>
                      <a:pt x="1548" y="1290"/>
                    </a:lnTo>
                    <a:lnTo>
                      <a:pt x="1560" y="1314"/>
                    </a:lnTo>
                    <a:lnTo>
                      <a:pt x="1572" y="1404"/>
                    </a:lnTo>
                    <a:lnTo>
                      <a:pt x="1584" y="1374"/>
                    </a:lnTo>
                    <a:lnTo>
                      <a:pt x="1596" y="1416"/>
                    </a:lnTo>
                    <a:lnTo>
                      <a:pt x="1608" y="1362"/>
                    </a:lnTo>
                    <a:lnTo>
                      <a:pt x="1620" y="1404"/>
                    </a:lnTo>
                    <a:lnTo>
                      <a:pt x="1632" y="1404"/>
                    </a:lnTo>
                    <a:lnTo>
                      <a:pt x="1644" y="1392"/>
                    </a:lnTo>
                    <a:lnTo>
                      <a:pt x="1656" y="1362"/>
                    </a:lnTo>
                    <a:lnTo>
                      <a:pt x="1668" y="1404"/>
                    </a:lnTo>
                    <a:lnTo>
                      <a:pt x="1680" y="1416"/>
                    </a:lnTo>
                    <a:lnTo>
                      <a:pt x="1692" y="1392"/>
                    </a:lnTo>
                    <a:lnTo>
                      <a:pt x="1704" y="1404"/>
                    </a:lnTo>
                    <a:lnTo>
                      <a:pt x="1716" y="1416"/>
                    </a:lnTo>
                    <a:lnTo>
                      <a:pt x="1734" y="1392"/>
                    </a:lnTo>
                    <a:lnTo>
                      <a:pt x="1746" y="1392"/>
                    </a:lnTo>
                    <a:lnTo>
                      <a:pt x="1758" y="1392"/>
                    </a:lnTo>
                    <a:lnTo>
                      <a:pt x="1770" y="1380"/>
                    </a:lnTo>
                    <a:lnTo>
                      <a:pt x="1782" y="1404"/>
                    </a:lnTo>
                    <a:lnTo>
                      <a:pt x="1794" y="1380"/>
                    </a:lnTo>
                    <a:lnTo>
                      <a:pt x="1806" y="1404"/>
                    </a:lnTo>
                    <a:lnTo>
                      <a:pt x="1818" y="1404"/>
                    </a:lnTo>
                    <a:lnTo>
                      <a:pt x="1830" y="1380"/>
                    </a:lnTo>
                    <a:lnTo>
                      <a:pt x="1842" y="1416"/>
                    </a:lnTo>
                    <a:lnTo>
                      <a:pt x="1854" y="1404"/>
                    </a:lnTo>
                    <a:lnTo>
                      <a:pt x="1866" y="1404"/>
                    </a:lnTo>
                    <a:lnTo>
                      <a:pt x="1878" y="1404"/>
                    </a:lnTo>
                    <a:lnTo>
                      <a:pt x="1890" y="1404"/>
                    </a:lnTo>
                    <a:lnTo>
                      <a:pt x="1902" y="1404"/>
                    </a:lnTo>
                    <a:lnTo>
                      <a:pt x="1914" y="1404"/>
                    </a:lnTo>
                    <a:lnTo>
                      <a:pt x="1926" y="1416"/>
                    </a:lnTo>
                    <a:lnTo>
                      <a:pt x="1938" y="1392"/>
                    </a:lnTo>
                    <a:lnTo>
                      <a:pt x="1950" y="1374"/>
                    </a:lnTo>
                    <a:lnTo>
                      <a:pt x="1962" y="1380"/>
                    </a:lnTo>
                    <a:lnTo>
                      <a:pt x="1974" y="1416"/>
                    </a:lnTo>
                    <a:lnTo>
                      <a:pt x="1986" y="1380"/>
                    </a:lnTo>
                    <a:lnTo>
                      <a:pt x="1998" y="1404"/>
                    </a:lnTo>
                    <a:lnTo>
                      <a:pt x="2010" y="1416"/>
                    </a:lnTo>
                    <a:lnTo>
                      <a:pt x="2022" y="1380"/>
                    </a:lnTo>
                    <a:lnTo>
                      <a:pt x="2034" y="1380"/>
                    </a:lnTo>
                    <a:lnTo>
                      <a:pt x="2046" y="1404"/>
                    </a:lnTo>
                    <a:lnTo>
                      <a:pt x="2058" y="1404"/>
                    </a:lnTo>
                    <a:lnTo>
                      <a:pt x="2076" y="1416"/>
                    </a:lnTo>
                    <a:lnTo>
                      <a:pt x="2088" y="1404"/>
                    </a:lnTo>
                    <a:lnTo>
                      <a:pt x="2100" y="1380"/>
                    </a:lnTo>
                    <a:lnTo>
                      <a:pt x="2112" y="1404"/>
                    </a:lnTo>
                    <a:lnTo>
                      <a:pt x="2124" y="1416"/>
                    </a:lnTo>
                    <a:lnTo>
                      <a:pt x="2136" y="1404"/>
                    </a:lnTo>
                    <a:lnTo>
                      <a:pt x="2148" y="1416"/>
                    </a:lnTo>
                    <a:lnTo>
                      <a:pt x="2160" y="1392"/>
                    </a:lnTo>
                    <a:lnTo>
                      <a:pt x="2172" y="1416"/>
                    </a:lnTo>
                    <a:lnTo>
                      <a:pt x="2184" y="1380"/>
                    </a:lnTo>
                    <a:lnTo>
                      <a:pt x="2196" y="1404"/>
                    </a:lnTo>
                    <a:lnTo>
                      <a:pt x="2208" y="1380"/>
                    </a:lnTo>
                    <a:lnTo>
                      <a:pt x="2220" y="1404"/>
                    </a:lnTo>
                    <a:lnTo>
                      <a:pt x="2232" y="1392"/>
                    </a:lnTo>
                    <a:lnTo>
                      <a:pt x="2244" y="1404"/>
                    </a:lnTo>
                    <a:lnTo>
                      <a:pt x="2256" y="1392"/>
                    </a:lnTo>
                    <a:lnTo>
                      <a:pt x="2268" y="1380"/>
                    </a:lnTo>
                    <a:lnTo>
                      <a:pt x="2280" y="1392"/>
                    </a:lnTo>
                    <a:lnTo>
                      <a:pt x="2292" y="1404"/>
                    </a:lnTo>
                    <a:lnTo>
                      <a:pt x="2304" y="1380"/>
                    </a:lnTo>
                    <a:lnTo>
                      <a:pt x="2316" y="1374"/>
                    </a:lnTo>
                    <a:lnTo>
                      <a:pt x="2328" y="1350"/>
                    </a:lnTo>
                    <a:lnTo>
                      <a:pt x="2340" y="1392"/>
                    </a:lnTo>
                    <a:lnTo>
                      <a:pt x="2352" y="1416"/>
                    </a:lnTo>
                    <a:lnTo>
                      <a:pt x="2364" y="1374"/>
                    </a:lnTo>
                    <a:lnTo>
                      <a:pt x="2376" y="1416"/>
                    </a:lnTo>
                    <a:lnTo>
                      <a:pt x="2388" y="1374"/>
                    </a:lnTo>
                    <a:lnTo>
                      <a:pt x="2400" y="1404"/>
                    </a:lnTo>
                    <a:lnTo>
                      <a:pt x="2412" y="1416"/>
                    </a:lnTo>
                    <a:lnTo>
                      <a:pt x="2430" y="1404"/>
                    </a:lnTo>
                    <a:lnTo>
                      <a:pt x="2442" y="1416"/>
                    </a:lnTo>
                    <a:lnTo>
                      <a:pt x="2454" y="1392"/>
                    </a:lnTo>
                    <a:lnTo>
                      <a:pt x="2466" y="1416"/>
                    </a:lnTo>
                    <a:lnTo>
                      <a:pt x="2478" y="1404"/>
                    </a:lnTo>
                    <a:lnTo>
                      <a:pt x="2490" y="1404"/>
                    </a:lnTo>
                    <a:lnTo>
                      <a:pt x="2502" y="1380"/>
                    </a:lnTo>
                    <a:lnTo>
                      <a:pt x="2514" y="1404"/>
                    </a:lnTo>
                    <a:lnTo>
                      <a:pt x="2526" y="1374"/>
                    </a:lnTo>
                    <a:lnTo>
                      <a:pt x="2538" y="1392"/>
                    </a:lnTo>
                    <a:lnTo>
                      <a:pt x="2550" y="1416"/>
                    </a:lnTo>
                    <a:lnTo>
                      <a:pt x="2562" y="1404"/>
                    </a:lnTo>
                    <a:lnTo>
                      <a:pt x="2574" y="1404"/>
                    </a:lnTo>
                    <a:lnTo>
                      <a:pt x="2586" y="1404"/>
                    </a:lnTo>
                    <a:lnTo>
                      <a:pt x="2598" y="1404"/>
                    </a:lnTo>
                    <a:lnTo>
                      <a:pt x="2610" y="1380"/>
                    </a:lnTo>
                    <a:lnTo>
                      <a:pt x="2622" y="1404"/>
                    </a:lnTo>
                    <a:lnTo>
                      <a:pt x="2634" y="1416"/>
                    </a:lnTo>
                    <a:lnTo>
                      <a:pt x="2646" y="1416"/>
                    </a:lnTo>
                    <a:lnTo>
                      <a:pt x="2658" y="1404"/>
                    </a:lnTo>
                    <a:lnTo>
                      <a:pt x="2670" y="1374"/>
                    </a:lnTo>
                    <a:lnTo>
                      <a:pt x="2682" y="1404"/>
                    </a:lnTo>
                    <a:lnTo>
                      <a:pt x="2694" y="1380"/>
                    </a:lnTo>
                    <a:lnTo>
                      <a:pt x="2706" y="1392"/>
                    </a:lnTo>
                    <a:lnTo>
                      <a:pt x="2718" y="1344"/>
                    </a:lnTo>
                    <a:lnTo>
                      <a:pt x="2730" y="1416"/>
                    </a:lnTo>
                    <a:lnTo>
                      <a:pt x="2742" y="1404"/>
                    </a:lnTo>
                    <a:lnTo>
                      <a:pt x="2754" y="1404"/>
                    </a:lnTo>
                    <a:lnTo>
                      <a:pt x="2772" y="1380"/>
                    </a:lnTo>
                    <a:lnTo>
                      <a:pt x="2784" y="1416"/>
                    </a:lnTo>
                    <a:lnTo>
                      <a:pt x="2796" y="1392"/>
                    </a:lnTo>
                    <a:lnTo>
                      <a:pt x="2808" y="1380"/>
                    </a:lnTo>
                    <a:lnTo>
                      <a:pt x="2820" y="1392"/>
                    </a:lnTo>
                    <a:lnTo>
                      <a:pt x="2832" y="1404"/>
                    </a:lnTo>
                    <a:lnTo>
                      <a:pt x="2844" y="1404"/>
                    </a:lnTo>
                    <a:lnTo>
                      <a:pt x="2856" y="1380"/>
                    </a:lnTo>
                    <a:lnTo>
                      <a:pt x="2868" y="1404"/>
                    </a:lnTo>
                    <a:lnTo>
                      <a:pt x="2880" y="1380"/>
                    </a:lnTo>
                    <a:lnTo>
                      <a:pt x="2892" y="1350"/>
                    </a:lnTo>
                    <a:lnTo>
                      <a:pt x="2904" y="1374"/>
                    </a:lnTo>
                    <a:lnTo>
                      <a:pt x="2916" y="1272"/>
                    </a:lnTo>
                    <a:lnTo>
                      <a:pt x="2928" y="1416"/>
                    </a:lnTo>
                    <a:lnTo>
                      <a:pt x="2940" y="1392"/>
                    </a:lnTo>
                    <a:lnTo>
                      <a:pt x="2952" y="1404"/>
                    </a:lnTo>
                    <a:lnTo>
                      <a:pt x="2964" y="1350"/>
                    </a:lnTo>
                    <a:lnTo>
                      <a:pt x="2976" y="1392"/>
                    </a:lnTo>
                    <a:lnTo>
                      <a:pt x="2988" y="1380"/>
                    </a:lnTo>
                    <a:lnTo>
                      <a:pt x="3000" y="1332"/>
                    </a:lnTo>
                    <a:lnTo>
                      <a:pt x="3012" y="1314"/>
                    </a:lnTo>
                    <a:lnTo>
                      <a:pt x="3024" y="1392"/>
                    </a:lnTo>
                    <a:lnTo>
                      <a:pt x="3036" y="1380"/>
                    </a:lnTo>
                    <a:lnTo>
                      <a:pt x="3048" y="1362"/>
                    </a:lnTo>
                    <a:lnTo>
                      <a:pt x="3060" y="1242"/>
                    </a:lnTo>
                    <a:lnTo>
                      <a:pt x="3072" y="1374"/>
                    </a:lnTo>
                    <a:lnTo>
                      <a:pt x="3084" y="1320"/>
                    </a:lnTo>
                    <a:lnTo>
                      <a:pt x="3096" y="1260"/>
                    </a:lnTo>
                    <a:lnTo>
                      <a:pt x="3114" y="756"/>
                    </a:lnTo>
                    <a:lnTo>
                      <a:pt x="3114" y="1416"/>
                    </a:lnTo>
                    <a:lnTo>
                      <a:pt x="3096" y="1416"/>
                    </a:lnTo>
                    <a:lnTo>
                      <a:pt x="3084" y="1416"/>
                    </a:lnTo>
                    <a:lnTo>
                      <a:pt x="3072" y="1416"/>
                    </a:lnTo>
                    <a:lnTo>
                      <a:pt x="3060" y="1416"/>
                    </a:lnTo>
                    <a:lnTo>
                      <a:pt x="3048" y="1416"/>
                    </a:lnTo>
                    <a:lnTo>
                      <a:pt x="3036" y="1416"/>
                    </a:lnTo>
                    <a:lnTo>
                      <a:pt x="3024" y="1416"/>
                    </a:lnTo>
                    <a:lnTo>
                      <a:pt x="3012" y="1416"/>
                    </a:lnTo>
                    <a:lnTo>
                      <a:pt x="3000" y="1416"/>
                    </a:lnTo>
                    <a:lnTo>
                      <a:pt x="2988" y="1416"/>
                    </a:lnTo>
                    <a:lnTo>
                      <a:pt x="2976" y="1416"/>
                    </a:lnTo>
                    <a:lnTo>
                      <a:pt x="2964" y="1416"/>
                    </a:lnTo>
                    <a:lnTo>
                      <a:pt x="2952" y="1416"/>
                    </a:lnTo>
                    <a:lnTo>
                      <a:pt x="2940" y="1416"/>
                    </a:lnTo>
                    <a:lnTo>
                      <a:pt x="2928" y="1416"/>
                    </a:lnTo>
                    <a:lnTo>
                      <a:pt x="2916" y="1416"/>
                    </a:lnTo>
                    <a:lnTo>
                      <a:pt x="2904" y="1416"/>
                    </a:lnTo>
                    <a:lnTo>
                      <a:pt x="2892" y="1416"/>
                    </a:lnTo>
                    <a:lnTo>
                      <a:pt x="2880" y="1416"/>
                    </a:lnTo>
                    <a:lnTo>
                      <a:pt x="2868" y="1416"/>
                    </a:lnTo>
                    <a:lnTo>
                      <a:pt x="2856" y="1416"/>
                    </a:lnTo>
                    <a:lnTo>
                      <a:pt x="2844" y="1416"/>
                    </a:lnTo>
                    <a:lnTo>
                      <a:pt x="2832" y="1416"/>
                    </a:lnTo>
                    <a:lnTo>
                      <a:pt x="2820" y="1416"/>
                    </a:lnTo>
                    <a:lnTo>
                      <a:pt x="2808" y="1416"/>
                    </a:lnTo>
                    <a:lnTo>
                      <a:pt x="2796" y="1416"/>
                    </a:lnTo>
                    <a:lnTo>
                      <a:pt x="2784" y="1416"/>
                    </a:lnTo>
                    <a:lnTo>
                      <a:pt x="2772" y="1416"/>
                    </a:lnTo>
                    <a:lnTo>
                      <a:pt x="2754" y="1416"/>
                    </a:lnTo>
                    <a:lnTo>
                      <a:pt x="2742" y="1416"/>
                    </a:lnTo>
                    <a:lnTo>
                      <a:pt x="2730" y="1416"/>
                    </a:lnTo>
                    <a:lnTo>
                      <a:pt x="2718" y="1416"/>
                    </a:lnTo>
                    <a:lnTo>
                      <a:pt x="2706" y="1416"/>
                    </a:lnTo>
                    <a:lnTo>
                      <a:pt x="2694" y="1416"/>
                    </a:lnTo>
                    <a:lnTo>
                      <a:pt x="2682" y="1416"/>
                    </a:lnTo>
                    <a:lnTo>
                      <a:pt x="2670" y="1416"/>
                    </a:lnTo>
                    <a:lnTo>
                      <a:pt x="2658" y="1416"/>
                    </a:lnTo>
                    <a:lnTo>
                      <a:pt x="2646" y="1416"/>
                    </a:lnTo>
                    <a:lnTo>
                      <a:pt x="2634" y="1416"/>
                    </a:lnTo>
                    <a:lnTo>
                      <a:pt x="2622" y="1416"/>
                    </a:lnTo>
                    <a:lnTo>
                      <a:pt x="2610" y="1416"/>
                    </a:lnTo>
                    <a:lnTo>
                      <a:pt x="2598" y="1416"/>
                    </a:lnTo>
                    <a:lnTo>
                      <a:pt x="2586" y="1416"/>
                    </a:lnTo>
                    <a:lnTo>
                      <a:pt x="2574" y="1416"/>
                    </a:lnTo>
                    <a:lnTo>
                      <a:pt x="2562" y="1416"/>
                    </a:lnTo>
                    <a:lnTo>
                      <a:pt x="2550" y="1416"/>
                    </a:lnTo>
                    <a:lnTo>
                      <a:pt x="2538" y="1416"/>
                    </a:lnTo>
                    <a:lnTo>
                      <a:pt x="2526" y="1416"/>
                    </a:lnTo>
                    <a:lnTo>
                      <a:pt x="2514" y="1416"/>
                    </a:lnTo>
                    <a:lnTo>
                      <a:pt x="2502" y="1416"/>
                    </a:lnTo>
                    <a:lnTo>
                      <a:pt x="2490" y="1416"/>
                    </a:lnTo>
                    <a:lnTo>
                      <a:pt x="2478" y="1416"/>
                    </a:lnTo>
                    <a:lnTo>
                      <a:pt x="2466" y="1416"/>
                    </a:lnTo>
                    <a:lnTo>
                      <a:pt x="2454" y="1416"/>
                    </a:lnTo>
                    <a:lnTo>
                      <a:pt x="2442" y="1416"/>
                    </a:lnTo>
                    <a:lnTo>
                      <a:pt x="2430" y="1416"/>
                    </a:lnTo>
                    <a:lnTo>
                      <a:pt x="2412" y="1416"/>
                    </a:lnTo>
                    <a:lnTo>
                      <a:pt x="2400" y="1416"/>
                    </a:lnTo>
                    <a:lnTo>
                      <a:pt x="2388" y="1416"/>
                    </a:lnTo>
                    <a:lnTo>
                      <a:pt x="2376" y="1416"/>
                    </a:lnTo>
                    <a:lnTo>
                      <a:pt x="2364" y="1416"/>
                    </a:lnTo>
                    <a:lnTo>
                      <a:pt x="2352" y="1416"/>
                    </a:lnTo>
                    <a:lnTo>
                      <a:pt x="2340" y="1416"/>
                    </a:lnTo>
                    <a:lnTo>
                      <a:pt x="2328" y="1416"/>
                    </a:lnTo>
                    <a:lnTo>
                      <a:pt x="2316" y="1416"/>
                    </a:lnTo>
                    <a:lnTo>
                      <a:pt x="2304" y="1416"/>
                    </a:lnTo>
                    <a:lnTo>
                      <a:pt x="2292" y="1416"/>
                    </a:lnTo>
                    <a:lnTo>
                      <a:pt x="2280" y="1416"/>
                    </a:lnTo>
                    <a:lnTo>
                      <a:pt x="2268" y="1416"/>
                    </a:lnTo>
                    <a:lnTo>
                      <a:pt x="2256" y="1416"/>
                    </a:lnTo>
                    <a:lnTo>
                      <a:pt x="2244" y="1416"/>
                    </a:lnTo>
                    <a:lnTo>
                      <a:pt x="2232" y="1416"/>
                    </a:lnTo>
                    <a:lnTo>
                      <a:pt x="2220" y="1416"/>
                    </a:lnTo>
                    <a:lnTo>
                      <a:pt x="2208" y="1416"/>
                    </a:lnTo>
                    <a:lnTo>
                      <a:pt x="2196" y="1416"/>
                    </a:lnTo>
                    <a:lnTo>
                      <a:pt x="2184" y="1416"/>
                    </a:lnTo>
                    <a:lnTo>
                      <a:pt x="2172" y="1416"/>
                    </a:lnTo>
                    <a:lnTo>
                      <a:pt x="2160" y="1416"/>
                    </a:lnTo>
                    <a:lnTo>
                      <a:pt x="2148" y="1416"/>
                    </a:lnTo>
                    <a:lnTo>
                      <a:pt x="2136" y="1416"/>
                    </a:lnTo>
                    <a:lnTo>
                      <a:pt x="2124" y="1416"/>
                    </a:lnTo>
                    <a:lnTo>
                      <a:pt x="2112" y="1416"/>
                    </a:lnTo>
                    <a:lnTo>
                      <a:pt x="2100" y="1416"/>
                    </a:lnTo>
                    <a:lnTo>
                      <a:pt x="2088" y="1416"/>
                    </a:lnTo>
                    <a:lnTo>
                      <a:pt x="2076" y="1416"/>
                    </a:lnTo>
                    <a:lnTo>
                      <a:pt x="2058" y="1416"/>
                    </a:lnTo>
                    <a:lnTo>
                      <a:pt x="2046" y="1416"/>
                    </a:lnTo>
                    <a:lnTo>
                      <a:pt x="2034" y="1416"/>
                    </a:lnTo>
                    <a:lnTo>
                      <a:pt x="2022" y="1416"/>
                    </a:lnTo>
                    <a:lnTo>
                      <a:pt x="2010" y="1416"/>
                    </a:lnTo>
                    <a:lnTo>
                      <a:pt x="1998" y="1416"/>
                    </a:lnTo>
                    <a:lnTo>
                      <a:pt x="1986" y="1416"/>
                    </a:lnTo>
                    <a:lnTo>
                      <a:pt x="1974" y="1416"/>
                    </a:lnTo>
                    <a:lnTo>
                      <a:pt x="1962" y="1416"/>
                    </a:lnTo>
                    <a:lnTo>
                      <a:pt x="1950" y="1416"/>
                    </a:lnTo>
                    <a:lnTo>
                      <a:pt x="1938" y="1416"/>
                    </a:lnTo>
                    <a:lnTo>
                      <a:pt x="1926" y="1416"/>
                    </a:lnTo>
                    <a:lnTo>
                      <a:pt x="1914" y="1416"/>
                    </a:lnTo>
                    <a:lnTo>
                      <a:pt x="1902" y="1416"/>
                    </a:lnTo>
                    <a:lnTo>
                      <a:pt x="1890" y="1416"/>
                    </a:lnTo>
                    <a:lnTo>
                      <a:pt x="1878" y="1416"/>
                    </a:lnTo>
                    <a:lnTo>
                      <a:pt x="1866" y="1416"/>
                    </a:lnTo>
                    <a:lnTo>
                      <a:pt x="1854" y="1416"/>
                    </a:lnTo>
                    <a:lnTo>
                      <a:pt x="1842" y="1416"/>
                    </a:lnTo>
                    <a:lnTo>
                      <a:pt x="1830" y="1416"/>
                    </a:lnTo>
                    <a:lnTo>
                      <a:pt x="1818" y="1416"/>
                    </a:lnTo>
                    <a:lnTo>
                      <a:pt x="1806" y="1416"/>
                    </a:lnTo>
                    <a:lnTo>
                      <a:pt x="1794" y="1416"/>
                    </a:lnTo>
                    <a:lnTo>
                      <a:pt x="1782" y="1416"/>
                    </a:lnTo>
                    <a:lnTo>
                      <a:pt x="1770" y="1416"/>
                    </a:lnTo>
                    <a:lnTo>
                      <a:pt x="1758" y="1416"/>
                    </a:lnTo>
                    <a:lnTo>
                      <a:pt x="1746" y="1416"/>
                    </a:lnTo>
                    <a:lnTo>
                      <a:pt x="1734" y="1416"/>
                    </a:lnTo>
                    <a:lnTo>
                      <a:pt x="1716" y="1416"/>
                    </a:lnTo>
                    <a:lnTo>
                      <a:pt x="1704" y="1416"/>
                    </a:lnTo>
                    <a:lnTo>
                      <a:pt x="1692" y="1416"/>
                    </a:lnTo>
                    <a:lnTo>
                      <a:pt x="1680" y="1416"/>
                    </a:lnTo>
                    <a:lnTo>
                      <a:pt x="1668" y="1416"/>
                    </a:lnTo>
                    <a:lnTo>
                      <a:pt x="1656" y="1416"/>
                    </a:lnTo>
                    <a:lnTo>
                      <a:pt x="1644" y="1416"/>
                    </a:lnTo>
                    <a:lnTo>
                      <a:pt x="1632" y="1416"/>
                    </a:lnTo>
                    <a:lnTo>
                      <a:pt x="1620" y="1416"/>
                    </a:lnTo>
                    <a:lnTo>
                      <a:pt x="1608" y="1416"/>
                    </a:lnTo>
                    <a:lnTo>
                      <a:pt x="1596" y="1416"/>
                    </a:lnTo>
                    <a:lnTo>
                      <a:pt x="1584" y="1416"/>
                    </a:lnTo>
                    <a:lnTo>
                      <a:pt x="1572" y="1416"/>
                    </a:lnTo>
                    <a:lnTo>
                      <a:pt x="1560" y="1416"/>
                    </a:lnTo>
                    <a:lnTo>
                      <a:pt x="1548" y="1416"/>
                    </a:lnTo>
                    <a:lnTo>
                      <a:pt x="1536" y="1416"/>
                    </a:lnTo>
                    <a:lnTo>
                      <a:pt x="1524" y="1416"/>
                    </a:lnTo>
                    <a:lnTo>
                      <a:pt x="1512" y="1416"/>
                    </a:lnTo>
                    <a:lnTo>
                      <a:pt x="1500" y="1416"/>
                    </a:lnTo>
                    <a:lnTo>
                      <a:pt x="1488" y="1416"/>
                    </a:lnTo>
                    <a:lnTo>
                      <a:pt x="1476" y="1416"/>
                    </a:lnTo>
                    <a:lnTo>
                      <a:pt x="1464" y="1416"/>
                    </a:lnTo>
                    <a:lnTo>
                      <a:pt x="1452" y="1416"/>
                    </a:lnTo>
                    <a:lnTo>
                      <a:pt x="1440" y="1416"/>
                    </a:lnTo>
                    <a:lnTo>
                      <a:pt x="1428" y="1416"/>
                    </a:lnTo>
                    <a:lnTo>
                      <a:pt x="1416" y="1416"/>
                    </a:lnTo>
                    <a:lnTo>
                      <a:pt x="1404" y="1416"/>
                    </a:lnTo>
                    <a:lnTo>
                      <a:pt x="1392" y="1416"/>
                    </a:lnTo>
                    <a:lnTo>
                      <a:pt x="1374" y="1416"/>
                    </a:lnTo>
                    <a:lnTo>
                      <a:pt x="1362" y="1416"/>
                    </a:lnTo>
                    <a:lnTo>
                      <a:pt x="1350" y="1416"/>
                    </a:lnTo>
                    <a:lnTo>
                      <a:pt x="1338" y="1416"/>
                    </a:lnTo>
                    <a:lnTo>
                      <a:pt x="1326" y="1416"/>
                    </a:lnTo>
                    <a:lnTo>
                      <a:pt x="1314" y="1416"/>
                    </a:lnTo>
                    <a:lnTo>
                      <a:pt x="1302" y="1416"/>
                    </a:lnTo>
                    <a:lnTo>
                      <a:pt x="1290" y="1416"/>
                    </a:lnTo>
                    <a:lnTo>
                      <a:pt x="1278" y="1416"/>
                    </a:lnTo>
                    <a:lnTo>
                      <a:pt x="1266" y="1416"/>
                    </a:lnTo>
                    <a:lnTo>
                      <a:pt x="1254" y="1416"/>
                    </a:lnTo>
                    <a:lnTo>
                      <a:pt x="1242" y="1416"/>
                    </a:lnTo>
                    <a:lnTo>
                      <a:pt x="1230" y="1416"/>
                    </a:lnTo>
                    <a:lnTo>
                      <a:pt x="1218" y="1416"/>
                    </a:lnTo>
                    <a:lnTo>
                      <a:pt x="1206" y="1416"/>
                    </a:lnTo>
                    <a:lnTo>
                      <a:pt x="1194" y="1416"/>
                    </a:lnTo>
                    <a:lnTo>
                      <a:pt x="1182" y="1416"/>
                    </a:lnTo>
                    <a:lnTo>
                      <a:pt x="1170" y="1416"/>
                    </a:lnTo>
                    <a:lnTo>
                      <a:pt x="1158" y="1416"/>
                    </a:lnTo>
                    <a:lnTo>
                      <a:pt x="1146" y="1416"/>
                    </a:lnTo>
                    <a:lnTo>
                      <a:pt x="1134" y="1416"/>
                    </a:lnTo>
                    <a:lnTo>
                      <a:pt x="1122" y="1416"/>
                    </a:lnTo>
                    <a:lnTo>
                      <a:pt x="1110" y="1416"/>
                    </a:lnTo>
                    <a:lnTo>
                      <a:pt x="1098" y="1416"/>
                    </a:lnTo>
                    <a:lnTo>
                      <a:pt x="1086" y="1416"/>
                    </a:lnTo>
                    <a:lnTo>
                      <a:pt x="1074" y="1416"/>
                    </a:lnTo>
                    <a:lnTo>
                      <a:pt x="1062" y="1416"/>
                    </a:lnTo>
                    <a:lnTo>
                      <a:pt x="1050" y="1416"/>
                    </a:lnTo>
                    <a:lnTo>
                      <a:pt x="1038" y="1416"/>
                    </a:lnTo>
                    <a:lnTo>
                      <a:pt x="1020" y="1416"/>
                    </a:lnTo>
                    <a:lnTo>
                      <a:pt x="1008" y="1416"/>
                    </a:lnTo>
                    <a:lnTo>
                      <a:pt x="996" y="1416"/>
                    </a:lnTo>
                    <a:lnTo>
                      <a:pt x="984" y="1416"/>
                    </a:lnTo>
                    <a:lnTo>
                      <a:pt x="972" y="1416"/>
                    </a:lnTo>
                    <a:lnTo>
                      <a:pt x="960" y="1416"/>
                    </a:lnTo>
                    <a:lnTo>
                      <a:pt x="948" y="1416"/>
                    </a:lnTo>
                    <a:lnTo>
                      <a:pt x="936" y="1416"/>
                    </a:lnTo>
                    <a:lnTo>
                      <a:pt x="924" y="1416"/>
                    </a:lnTo>
                    <a:lnTo>
                      <a:pt x="912" y="1416"/>
                    </a:lnTo>
                    <a:lnTo>
                      <a:pt x="900" y="1416"/>
                    </a:lnTo>
                    <a:lnTo>
                      <a:pt x="888" y="1416"/>
                    </a:lnTo>
                    <a:lnTo>
                      <a:pt x="876" y="1416"/>
                    </a:lnTo>
                    <a:lnTo>
                      <a:pt x="864" y="1416"/>
                    </a:lnTo>
                    <a:lnTo>
                      <a:pt x="852" y="1416"/>
                    </a:lnTo>
                    <a:lnTo>
                      <a:pt x="840" y="1416"/>
                    </a:lnTo>
                    <a:lnTo>
                      <a:pt x="828" y="1416"/>
                    </a:lnTo>
                    <a:lnTo>
                      <a:pt x="816" y="1416"/>
                    </a:lnTo>
                    <a:lnTo>
                      <a:pt x="804" y="1416"/>
                    </a:lnTo>
                    <a:lnTo>
                      <a:pt x="792" y="1416"/>
                    </a:lnTo>
                    <a:lnTo>
                      <a:pt x="780" y="1416"/>
                    </a:lnTo>
                    <a:lnTo>
                      <a:pt x="768" y="1416"/>
                    </a:lnTo>
                    <a:lnTo>
                      <a:pt x="756" y="1416"/>
                    </a:lnTo>
                    <a:lnTo>
                      <a:pt x="744" y="1416"/>
                    </a:lnTo>
                    <a:lnTo>
                      <a:pt x="732" y="1416"/>
                    </a:lnTo>
                    <a:lnTo>
                      <a:pt x="720" y="1416"/>
                    </a:lnTo>
                    <a:lnTo>
                      <a:pt x="708" y="1416"/>
                    </a:lnTo>
                    <a:lnTo>
                      <a:pt x="696" y="1416"/>
                    </a:lnTo>
                    <a:lnTo>
                      <a:pt x="678" y="1416"/>
                    </a:lnTo>
                    <a:lnTo>
                      <a:pt x="666" y="1416"/>
                    </a:lnTo>
                    <a:lnTo>
                      <a:pt x="654" y="1416"/>
                    </a:lnTo>
                    <a:lnTo>
                      <a:pt x="642" y="1416"/>
                    </a:lnTo>
                    <a:lnTo>
                      <a:pt x="630" y="1416"/>
                    </a:lnTo>
                    <a:lnTo>
                      <a:pt x="618" y="1416"/>
                    </a:lnTo>
                    <a:lnTo>
                      <a:pt x="606" y="1416"/>
                    </a:lnTo>
                    <a:lnTo>
                      <a:pt x="594" y="1416"/>
                    </a:lnTo>
                    <a:lnTo>
                      <a:pt x="582" y="1416"/>
                    </a:lnTo>
                    <a:lnTo>
                      <a:pt x="570" y="1416"/>
                    </a:lnTo>
                    <a:lnTo>
                      <a:pt x="558" y="1416"/>
                    </a:lnTo>
                    <a:lnTo>
                      <a:pt x="546" y="1416"/>
                    </a:lnTo>
                    <a:lnTo>
                      <a:pt x="534" y="1416"/>
                    </a:lnTo>
                    <a:lnTo>
                      <a:pt x="522" y="1416"/>
                    </a:lnTo>
                    <a:lnTo>
                      <a:pt x="510" y="1416"/>
                    </a:lnTo>
                    <a:lnTo>
                      <a:pt x="498" y="1416"/>
                    </a:lnTo>
                    <a:lnTo>
                      <a:pt x="486" y="1416"/>
                    </a:lnTo>
                    <a:lnTo>
                      <a:pt x="474" y="1416"/>
                    </a:lnTo>
                    <a:lnTo>
                      <a:pt x="462" y="1416"/>
                    </a:lnTo>
                    <a:lnTo>
                      <a:pt x="450" y="1416"/>
                    </a:lnTo>
                    <a:lnTo>
                      <a:pt x="438" y="1416"/>
                    </a:lnTo>
                    <a:lnTo>
                      <a:pt x="426" y="1416"/>
                    </a:lnTo>
                    <a:lnTo>
                      <a:pt x="414" y="1416"/>
                    </a:lnTo>
                    <a:lnTo>
                      <a:pt x="402" y="1416"/>
                    </a:lnTo>
                    <a:lnTo>
                      <a:pt x="390" y="1416"/>
                    </a:lnTo>
                    <a:lnTo>
                      <a:pt x="378" y="1416"/>
                    </a:lnTo>
                    <a:lnTo>
                      <a:pt x="366" y="1416"/>
                    </a:lnTo>
                    <a:lnTo>
                      <a:pt x="354" y="1416"/>
                    </a:lnTo>
                    <a:lnTo>
                      <a:pt x="336" y="1416"/>
                    </a:lnTo>
                    <a:lnTo>
                      <a:pt x="324" y="1416"/>
                    </a:lnTo>
                    <a:lnTo>
                      <a:pt x="312" y="1416"/>
                    </a:lnTo>
                    <a:lnTo>
                      <a:pt x="300" y="1416"/>
                    </a:lnTo>
                    <a:lnTo>
                      <a:pt x="288" y="1416"/>
                    </a:lnTo>
                    <a:lnTo>
                      <a:pt x="276" y="1416"/>
                    </a:lnTo>
                    <a:lnTo>
                      <a:pt x="264" y="1416"/>
                    </a:lnTo>
                    <a:lnTo>
                      <a:pt x="252" y="1416"/>
                    </a:lnTo>
                    <a:lnTo>
                      <a:pt x="240" y="1416"/>
                    </a:lnTo>
                    <a:lnTo>
                      <a:pt x="228" y="1416"/>
                    </a:lnTo>
                    <a:lnTo>
                      <a:pt x="216" y="1416"/>
                    </a:lnTo>
                    <a:lnTo>
                      <a:pt x="204" y="1416"/>
                    </a:lnTo>
                    <a:lnTo>
                      <a:pt x="192" y="1416"/>
                    </a:lnTo>
                    <a:lnTo>
                      <a:pt x="180" y="1416"/>
                    </a:lnTo>
                    <a:lnTo>
                      <a:pt x="168" y="1416"/>
                    </a:lnTo>
                    <a:lnTo>
                      <a:pt x="156" y="1416"/>
                    </a:lnTo>
                    <a:lnTo>
                      <a:pt x="144" y="1416"/>
                    </a:lnTo>
                    <a:lnTo>
                      <a:pt x="132" y="1416"/>
                    </a:lnTo>
                    <a:lnTo>
                      <a:pt x="120" y="1416"/>
                    </a:lnTo>
                    <a:lnTo>
                      <a:pt x="108" y="1416"/>
                    </a:lnTo>
                    <a:lnTo>
                      <a:pt x="96" y="1416"/>
                    </a:lnTo>
                    <a:lnTo>
                      <a:pt x="84" y="1416"/>
                    </a:lnTo>
                    <a:lnTo>
                      <a:pt x="72" y="1416"/>
                    </a:lnTo>
                    <a:lnTo>
                      <a:pt x="60" y="1416"/>
                    </a:lnTo>
                    <a:lnTo>
                      <a:pt x="48" y="1416"/>
                    </a:lnTo>
                    <a:lnTo>
                      <a:pt x="36" y="1416"/>
                    </a:lnTo>
                    <a:lnTo>
                      <a:pt x="24" y="1416"/>
                    </a:lnTo>
                    <a:lnTo>
                      <a:pt x="12" y="1416"/>
                    </a:lnTo>
                    <a:lnTo>
                      <a:pt x="0" y="1416"/>
                    </a:lnTo>
                    <a:lnTo>
                      <a:pt x="0" y="1416"/>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10" name="Group 9"/>
            <p:cNvGrpSpPr/>
            <p:nvPr/>
          </p:nvGrpSpPr>
          <p:grpSpPr>
            <a:xfrm>
              <a:off x="8964487" y="2481849"/>
              <a:ext cx="4680001" cy="2520001"/>
              <a:chOff x="1857375" y="2074863"/>
              <a:chExt cx="5429250" cy="2781300"/>
            </a:xfrm>
          </p:grpSpPr>
          <p:sp>
            <p:nvSpPr>
              <p:cNvPr id="155" name="Rectangle 154"/>
              <p:cNvSpPr>
                <a:spLocks noChangeArrowheads="1"/>
              </p:cNvSpPr>
              <p:nvPr/>
            </p:nvSpPr>
            <p:spPr bwMode="auto">
              <a:xfrm>
                <a:off x="2209800" y="2179638"/>
                <a:ext cx="4943475" cy="24003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56" name="Rectangle 155"/>
              <p:cNvSpPr>
                <a:spLocks noChangeArrowheads="1"/>
              </p:cNvSpPr>
              <p:nvPr/>
            </p:nvSpPr>
            <p:spPr bwMode="auto">
              <a:xfrm>
                <a:off x="2209800" y="2179638"/>
                <a:ext cx="4943475" cy="2400300"/>
              </a:xfrm>
              <a:prstGeom prst="rect">
                <a:avLst/>
              </a:prstGeom>
              <a:noFill/>
              <a:ln w="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57" name="Line 191"/>
              <p:cNvSpPr>
                <a:spLocks noChangeShapeType="1"/>
              </p:cNvSpPr>
              <p:nvPr/>
            </p:nvSpPr>
            <p:spPr bwMode="auto">
              <a:xfrm>
                <a:off x="2209800" y="21796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58" name="Line 192"/>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59" name="Line 193"/>
              <p:cNvSpPr>
                <a:spLocks noChangeShapeType="1"/>
              </p:cNvSpPr>
              <p:nvPr/>
            </p:nvSpPr>
            <p:spPr bwMode="auto">
              <a:xfrm flipV="1">
                <a:off x="7153275"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60" name="Line 194"/>
              <p:cNvSpPr>
                <a:spLocks noChangeShapeType="1"/>
              </p:cNvSpPr>
              <p:nvPr/>
            </p:nvSpPr>
            <p:spPr bwMode="auto">
              <a:xfrm flipV="1">
                <a:off x="2209800"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61" name="Line 195"/>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62" name="Line 196"/>
              <p:cNvSpPr>
                <a:spLocks noChangeShapeType="1"/>
              </p:cNvSpPr>
              <p:nvPr/>
            </p:nvSpPr>
            <p:spPr bwMode="auto">
              <a:xfrm flipV="1">
                <a:off x="2209800"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63" name="Line 197"/>
              <p:cNvSpPr>
                <a:spLocks noChangeShapeType="1"/>
              </p:cNvSpPr>
              <p:nvPr/>
            </p:nvSpPr>
            <p:spPr bwMode="auto">
              <a:xfrm flipV="1">
                <a:off x="315277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64" name="Line 198"/>
              <p:cNvSpPr>
                <a:spLocks noChangeShapeType="1"/>
              </p:cNvSpPr>
              <p:nvPr/>
            </p:nvSpPr>
            <p:spPr bwMode="auto">
              <a:xfrm>
                <a:off x="315277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65" name="Rectangle 164"/>
              <p:cNvSpPr>
                <a:spLocks noChangeArrowheads="1"/>
              </p:cNvSpPr>
              <p:nvPr/>
            </p:nvSpPr>
            <p:spPr bwMode="auto">
              <a:xfrm>
                <a:off x="3048000" y="4608513"/>
                <a:ext cx="2952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66" name="Line 200"/>
              <p:cNvSpPr>
                <a:spLocks noChangeShapeType="1"/>
              </p:cNvSpPr>
              <p:nvPr/>
            </p:nvSpPr>
            <p:spPr bwMode="auto">
              <a:xfrm flipV="1">
                <a:off x="412432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67" name="Line 201"/>
              <p:cNvSpPr>
                <a:spLocks noChangeShapeType="1"/>
              </p:cNvSpPr>
              <p:nvPr/>
            </p:nvSpPr>
            <p:spPr bwMode="auto">
              <a:xfrm>
                <a:off x="412432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68" name="Rectangle 167"/>
              <p:cNvSpPr>
                <a:spLocks noChangeArrowheads="1"/>
              </p:cNvSpPr>
              <p:nvPr/>
            </p:nvSpPr>
            <p:spPr bwMode="auto">
              <a:xfrm>
                <a:off x="397192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69" name="Line 203"/>
              <p:cNvSpPr>
                <a:spLocks noChangeShapeType="1"/>
              </p:cNvSpPr>
              <p:nvPr/>
            </p:nvSpPr>
            <p:spPr bwMode="auto">
              <a:xfrm flipV="1">
                <a:off x="509587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70" name="Line 204"/>
              <p:cNvSpPr>
                <a:spLocks noChangeShapeType="1"/>
              </p:cNvSpPr>
              <p:nvPr/>
            </p:nvSpPr>
            <p:spPr bwMode="auto">
              <a:xfrm>
                <a:off x="509587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71" name="Rectangle 170"/>
              <p:cNvSpPr>
                <a:spLocks noChangeArrowheads="1"/>
              </p:cNvSpPr>
              <p:nvPr/>
            </p:nvSpPr>
            <p:spPr bwMode="auto">
              <a:xfrm>
                <a:off x="494347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72" name="Line 206"/>
              <p:cNvSpPr>
                <a:spLocks noChangeShapeType="1"/>
              </p:cNvSpPr>
              <p:nvPr/>
            </p:nvSpPr>
            <p:spPr bwMode="auto">
              <a:xfrm flipV="1">
                <a:off x="606742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73" name="Line 207"/>
              <p:cNvSpPr>
                <a:spLocks noChangeShapeType="1"/>
              </p:cNvSpPr>
              <p:nvPr/>
            </p:nvSpPr>
            <p:spPr bwMode="auto">
              <a:xfrm>
                <a:off x="606742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74" name="Rectangle 173"/>
              <p:cNvSpPr>
                <a:spLocks noChangeArrowheads="1"/>
              </p:cNvSpPr>
              <p:nvPr/>
            </p:nvSpPr>
            <p:spPr bwMode="auto">
              <a:xfrm>
                <a:off x="591502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200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75" name="Line 209"/>
              <p:cNvSpPr>
                <a:spLocks noChangeShapeType="1"/>
              </p:cNvSpPr>
              <p:nvPr/>
            </p:nvSpPr>
            <p:spPr bwMode="auto">
              <a:xfrm flipV="1">
                <a:off x="7029450"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76" name="Line 210"/>
              <p:cNvSpPr>
                <a:spLocks noChangeShapeType="1"/>
              </p:cNvSpPr>
              <p:nvPr/>
            </p:nvSpPr>
            <p:spPr bwMode="auto">
              <a:xfrm>
                <a:off x="7029450"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77" name="Rectangle 176"/>
              <p:cNvSpPr>
                <a:spLocks noChangeArrowheads="1"/>
              </p:cNvSpPr>
              <p:nvPr/>
            </p:nvSpPr>
            <p:spPr bwMode="auto">
              <a:xfrm>
                <a:off x="6877050"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250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78" name="Line 212"/>
              <p:cNvSpPr>
                <a:spLocks noChangeShapeType="1"/>
              </p:cNvSpPr>
              <p:nvPr/>
            </p:nvSpPr>
            <p:spPr bwMode="auto">
              <a:xfrm>
                <a:off x="2209800" y="45799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79" name="Line 213"/>
              <p:cNvSpPr>
                <a:spLocks noChangeShapeType="1"/>
              </p:cNvSpPr>
              <p:nvPr/>
            </p:nvSpPr>
            <p:spPr bwMode="auto">
              <a:xfrm flipH="1">
                <a:off x="7096125" y="45799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0" name="Rectangle 179"/>
              <p:cNvSpPr>
                <a:spLocks noChangeArrowheads="1"/>
              </p:cNvSpPr>
              <p:nvPr/>
            </p:nvSpPr>
            <p:spPr bwMode="auto">
              <a:xfrm>
                <a:off x="2066925" y="4475163"/>
                <a:ext cx="190500"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81" name="Line 215"/>
              <p:cNvSpPr>
                <a:spLocks noChangeShapeType="1"/>
              </p:cNvSpPr>
              <p:nvPr/>
            </p:nvSpPr>
            <p:spPr bwMode="auto">
              <a:xfrm>
                <a:off x="2209800" y="3979863"/>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2" name="Line 216"/>
              <p:cNvSpPr>
                <a:spLocks noChangeShapeType="1"/>
              </p:cNvSpPr>
              <p:nvPr/>
            </p:nvSpPr>
            <p:spPr bwMode="auto">
              <a:xfrm flipH="1">
                <a:off x="7096125" y="3979863"/>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3" name="Rectangle 182"/>
              <p:cNvSpPr>
                <a:spLocks noChangeArrowheads="1"/>
              </p:cNvSpPr>
              <p:nvPr/>
            </p:nvSpPr>
            <p:spPr bwMode="auto">
              <a:xfrm>
                <a:off x="1962150" y="3875088"/>
                <a:ext cx="2952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84" name="Line 218"/>
              <p:cNvSpPr>
                <a:spLocks noChangeShapeType="1"/>
              </p:cNvSpPr>
              <p:nvPr/>
            </p:nvSpPr>
            <p:spPr bwMode="auto">
              <a:xfrm>
                <a:off x="2209800" y="337978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5" name="Line 219"/>
              <p:cNvSpPr>
                <a:spLocks noChangeShapeType="1"/>
              </p:cNvSpPr>
              <p:nvPr/>
            </p:nvSpPr>
            <p:spPr bwMode="auto">
              <a:xfrm flipH="1">
                <a:off x="7096125" y="337978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6" name="Rectangle 185"/>
              <p:cNvSpPr>
                <a:spLocks noChangeArrowheads="1"/>
              </p:cNvSpPr>
              <p:nvPr/>
            </p:nvSpPr>
            <p:spPr bwMode="auto">
              <a:xfrm>
                <a:off x="1857375" y="32750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87" name="Line 221"/>
              <p:cNvSpPr>
                <a:spLocks noChangeShapeType="1"/>
              </p:cNvSpPr>
              <p:nvPr/>
            </p:nvSpPr>
            <p:spPr bwMode="auto">
              <a:xfrm>
                <a:off x="2209800" y="2779713"/>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8" name="Line 222"/>
              <p:cNvSpPr>
                <a:spLocks noChangeShapeType="1"/>
              </p:cNvSpPr>
              <p:nvPr/>
            </p:nvSpPr>
            <p:spPr bwMode="auto">
              <a:xfrm flipH="1">
                <a:off x="7096125" y="2779713"/>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9" name="Rectangle 188"/>
              <p:cNvSpPr>
                <a:spLocks noChangeArrowheads="1"/>
              </p:cNvSpPr>
              <p:nvPr/>
            </p:nvSpPr>
            <p:spPr bwMode="auto">
              <a:xfrm>
                <a:off x="1857375" y="2674938"/>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90" name="Line 224"/>
              <p:cNvSpPr>
                <a:spLocks noChangeShapeType="1"/>
              </p:cNvSpPr>
              <p:nvPr/>
            </p:nvSpPr>
            <p:spPr bwMode="auto">
              <a:xfrm>
                <a:off x="2209800" y="21796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91" name="Line 225"/>
              <p:cNvSpPr>
                <a:spLocks noChangeShapeType="1"/>
              </p:cNvSpPr>
              <p:nvPr/>
            </p:nvSpPr>
            <p:spPr bwMode="auto">
              <a:xfrm flipH="1">
                <a:off x="7096125" y="21796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92" name="Rectangle 191"/>
              <p:cNvSpPr>
                <a:spLocks noChangeArrowheads="1"/>
              </p:cNvSpPr>
              <p:nvPr/>
            </p:nvSpPr>
            <p:spPr bwMode="auto">
              <a:xfrm>
                <a:off x="1857375" y="207486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200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93" name="Line 227"/>
              <p:cNvSpPr>
                <a:spLocks noChangeShapeType="1"/>
              </p:cNvSpPr>
              <p:nvPr/>
            </p:nvSpPr>
            <p:spPr bwMode="auto">
              <a:xfrm>
                <a:off x="2209800" y="21796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94" name="Line 228"/>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95" name="Line 229"/>
              <p:cNvSpPr>
                <a:spLocks noChangeShapeType="1"/>
              </p:cNvSpPr>
              <p:nvPr/>
            </p:nvSpPr>
            <p:spPr bwMode="auto">
              <a:xfrm flipV="1">
                <a:off x="7153275"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96" name="Line 230"/>
              <p:cNvSpPr>
                <a:spLocks noChangeShapeType="1"/>
              </p:cNvSpPr>
              <p:nvPr/>
            </p:nvSpPr>
            <p:spPr bwMode="auto">
              <a:xfrm flipV="1">
                <a:off x="2209800"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97" name="Freeform 196"/>
              <p:cNvSpPr>
                <a:spLocks/>
              </p:cNvSpPr>
              <p:nvPr/>
            </p:nvSpPr>
            <p:spPr bwMode="auto">
              <a:xfrm>
                <a:off x="2209800" y="2703513"/>
                <a:ext cx="4943475" cy="1876425"/>
              </a:xfrm>
              <a:custGeom>
                <a:avLst/>
                <a:gdLst/>
                <a:ahLst/>
                <a:cxnLst>
                  <a:cxn ang="0">
                    <a:pos x="84" y="1182"/>
                  </a:cxn>
                  <a:cxn ang="0">
                    <a:pos x="192" y="1128"/>
                  </a:cxn>
                  <a:cxn ang="0">
                    <a:pos x="300" y="1164"/>
                  </a:cxn>
                  <a:cxn ang="0">
                    <a:pos x="414" y="1158"/>
                  </a:cxn>
                  <a:cxn ang="0">
                    <a:pos x="522" y="1146"/>
                  </a:cxn>
                  <a:cxn ang="0">
                    <a:pos x="630" y="1158"/>
                  </a:cxn>
                  <a:cxn ang="0">
                    <a:pos x="744" y="1182"/>
                  </a:cxn>
                  <a:cxn ang="0">
                    <a:pos x="852" y="1164"/>
                  </a:cxn>
                  <a:cxn ang="0">
                    <a:pos x="960" y="1158"/>
                  </a:cxn>
                  <a:cxn ang="0">
                    <a:pos x="1074" y="1182"/>
                  </a:cxn>
                  <a:cxn ang="0">
                    <a:pos x="1182" y="1164"/>
                  </a:cxn>
                  <a:cxn ang="0">
                    <a:pos x="1290" y="1170"/>
                  </a:cxn>
                  <a:cxn ang="0">
                    <a:pos x="1404" y="1158"/>
                  </a:cxn>
                  <a:cxn ang="0">
                    <a:pos x="1512" y="1158"/>
                  </a:cxn>
                  <a:cxn ang="0">
                    <a:pos x="1620" y="1146"/>
                  </a:cxn>
                  <a:cxn ang="0">
                    <a:pos x="1734" y="1164"/>
                  </a:cxn>
                  <a:cxn ang="0">
                    <a:pos x="1842" y="1164"/>
                  </a:cxn>
                  <a:cxn ang="0">
                    <a:pos x="1950" y="1134"/>
                  </a:cxn>
                  <a:cxn ang="0">
                    <a:pos x="2058" y="1170"/>
                  </a:cxn>
                  <a:cxn ang="0">
                    <a:pos x="2172" y="1182"/>
                  </a:cxn>
                  <a:cxn ang="0">
                    <a:pos x="2280" y="1164"/>
                  </a:cxn>
                  <a:cxn ang="0">
                    <a:pos x="2388" y="1182"/>
                  </a:cxn>
                  <a:cxn ang="0">
                    <a:pos x="2502" y="1170"/>
                  </a:cxn>
                  <a:cxn ang="0">
                    <a:pos x="2610" y="1164"/>
                  </a:cxn>
                  <a:cxn ang="0">
                    <a:pos x="2718" y="1104"/>
                  </a:cxn>
                  <a:cxn ang="0">
                    <a:pos x="2832" y="1182"/>
                  </a:cxn>
                  <a:cxn ang="0">
                    <a:pos x="2940" y="1170"/>
                  </a:cxn>
                  <a:cxn ang="0">
                    <a:pos x="3048" y="1164"/>
                  </a:cxn>
                  <a:cxn ang="0">
                    <a:pos x="3072" y="1182"/>
                  </a:cxn>
                  <a:cxn ang="0">
                    <a:pos x="2964" y="1182"/>
                  </a:cxn>
                  <a:cxn ang="0">
                    <a:pos x="2856" y="1182"/>
                  </a:cxn>
                  <a:cxn ang="0">
                    <a:pos x="2742" y="1182"/>
                  </a:cxn>
                  <a:cxn ang="0">
                    <a:pos x="2634" y="1182"/>
                  </a:cxn>
                  <a:cxn ang="0">
                    <a:pos x="2526" y="1182"/>
                  </a:cxn>
                  <a:cxn ang="0">
                    <a:pos x="2412" y="1182"/>
                  </a:cxn>
                  <a:cxn ang="0">
                    <a:pos x="2304" y="1182"/>
                  </a:cxn>
                  <a:cxn ang="0">
                    <a:pos x="2196" y="1182"/>
                  </a:cxn>
                  <a:cxn ang="0">
                    <a:pos x="2088" y="1182"/>
                  </a:cxn>
                  <a:cxn ang="0">
                    <a:pos x="1974" y="1182"/>
                  </a:cxn>
                  <a:cxn ang="0">
                    <a:pos x="1866" y="1182"/>
                  </a:cxn>
                  <a:cxn ang="0">
                    <a:pos x="1758" y="1182"/>
                  </a:cxn>
                  <a:cxn ang="0">
                    <a:pos x="1644" y="1182"/>
                  </a:cxn>
                  <a:cxn ang="0">
                    <a:pos x="1536" y="1182"/>
                  </a:cxn>
                  <a:cxn ang="0">
                    <a:pos x="1428" y="1182"/>
                  </a:cxn>
                  <a:cxn ang="0">
                    <a:pos x="1314" y="1182"/>
                  </a:cxn>
                  <a:cxn ang="0">
                    <a:pos x="1206" y="1182"/>
                  </a:cxn>
                  <a:cxn ang="0">
                    <a:pos x="1098" y="1182"/>
                  </a:cxn>
                  <a:cxn ang="0">
                    <a:pos x="984" y="1182"/>
                  </a:cxn>
                  <a:cxn ang="0">
                    <a:pos x="876" y="1182"/>
                  </a:cxn>
                  <a:cxn ang="0">
                    <a:pos x="768" y="1182"/>
                  </a:cxn>
                  <a:cxn ang="0">
                    <a:pos x="654" y="1182"/>
                  </a:cxn>
                  <a:cxn ang="0">
                    <a:pos x="546" y="1182"/>
                  </a:cxn>
                  <a:cxn ang="0">
                    <a:pos x="438" y="1182"/>
                  </a:cxn>
                  <a:cxn ang="0">
                    <a:pos x="324" y="1182"/>
                  </a:cxn>
                  <a:cxn ang="0">
                    <a:pos x="216" y="1182"/>
                  </a:cxn>
                  <a:cxn ang="0">
                    <a:pos x="108" y="1182"/>
                  </a:cxn>
                  <a:cxn ang="0">
                    <a:pos x="0" y="1182"/>
                  </a:cxn>
                </a:cxnLst>
                <a:rect l="0" t="0" r="r" b="b"/>
                <a:pathLst>
                  <a:path w="3114" h="1182">
                    <a:moveTo>
                      <a:pt x="0" y="1182"/>
                    </a:moveTo>
                    <a:lnTo>
                      <a:pt x="0" y="0"/>
                    </a:lnTo>
                    <a:lnTo>
                      <a:pt x="12" y="1116"/>
                    </a:lnTo>
                    <a:lnTo>
                      <a:pt x="24" y="1068"/>
                    </a:lnTo>
                    <a:lnTo>
                      <a:pt x="36" y="1164"/>
                    </a:lnTo>
                    <a:lnTo>
                      <a:pt x="48" y="1056"/>
                    </a:lnTo>
                    <a:lnTo>
                      <a:pt x="60" y="1170"/>
                    </a:lnTo>
                    <a:lnTo>
                      <a:pt x="72" y="1140"/>
                    </a:lnTo>
                    <a:lnTo>
                      <a:pt x="84" y="1182"/>
                    </a:lnTo>
                    <a:lnTo>
                      <a:pt x="96" y="1074"/>
                    </a:lnTo>
                    <a:lnTo>
                      <a:pt x="108" y="1164"/>
                    </a:lnTo>
                    <a:lnTo>
                      <a:pt x="120" y="1170"/>
                    </a:lnTo>
                    <a:lnTo>
                      <a:pt x="132" y="1182"/>
                    </a:lnTo>
                    <a:lnTo>
                      <a:pt x="144" y="1158"/>
                    </a:lnTo>
                    <a:lnTo>
                      <a:pt x="156" y="1182"/>
                    </a:lnTo>
                    <a:lnTo>
                      <a:pt x="168" y="1170"/>
                    </a:lnTo>
                    <a:lnTo>
                      <a:pt x="180" y="1182"/>
                    </a:lnTo>
                    <a:lnTo>
                      <a:pt x="192" y="1128"/>
                    </a:lnTo>
                    <a:lnTo>
                      <a:pt x="204" y="1158"/>
                    </a:lnTo>
                    <a:lnTo>
                      <a:pt x="216" y="1164"/>
                    </a:lnTo>
                    <a:lnTo>
                      <a:pt x="228" y="1164"/>
                    </a:lnTo>
                    <a:lnTo>
                      <a:pt x="240" y="1164"/>
                    </a:lnTo>
                    <a:lnTo>
                      <a:pt x="252" y="1170"/>
                    </a:lnTo>
                    <a:lnTo>
                      <a:pt x="264" y="1182"/>
                    </a:lnTo>
                    <a:lnTo>
                      <a:pt x="276" y="1164"/>
                    </a:lnTo>
                    <a:lnTo>
                      <a:pt x="288" y="1128"/>
                    </a:lnTo>
                    <a:lnTo>
                      <a:pt x="300" y="1164"/>
                    </a:lnTo>
                    <a:lnTo>
                      <a:pt x="312" y="1158"/>
                    </a:lnTo>
                    <a:lnTo>
                      <a:pt x="324" y="1158"/>
                    </a:lnTo>
                    <a:lnTo>
                      <a:pt x="336" y="1164"/>
                    </a:lnTo>
                    <a:lnTo>
                      <a:pt x="354" y="1182"/>
                    </a:lnTo>
                    <a:lnTo>
                      <a:pt x="366" y="1164"/>
                    </a:lnTo>
                    <a:lnTo>
                      <a:pt x="378" y="1164"/>
                    </a:lnTo>
                    <a:lnTo>
                      <a:pt x="390" y="1074"/>
                    </a:lnTo>
                    <a:lnTo>
                      <a:pt x="402" y="1158"/>
                    </a:lnTo>
                    <a:lnTo>
                      <a:pt x="414" y="1158"/>
                    </a:lnTo>
                    <a:lnTo>
                      <a:pt x="426" y="1182"/>
                    </a:lnTo>
                    <a:lnTo>
                      <a:pt x="438" y="1170"/>
                    </a:lnTo>
                    <a:lnTo>
                      <a:pt x="450" y="1164"/>
                    </a:lnTo>
                    <a:lnTo>
                      <a:pt x="462" y="1182"/>
                    </a:lnTo>
                    <a:lnTo>
                      <a:pt x="474" y="1182"/>
                    </a:lnTo>
                    <a:lnTo>
                      <a:pt x="486" y="1170"/>
                    </a:lnTo>
                    <a:lnTo>
                      <a:pt x="498" y="1140"/>
                    </a:lnTo>
                    <a:lnTo>
                      <a:pt x="510" y="1182"/>
                    </a:lnTo>
                    <a:lnTo>
                      <a:pt x="522" y="1146"/>
                    </a:lnTo>
                    <a:lnTo>
                      <a:pt x="534" y="1182"/>
                    </a:lnTo>
                    <a:lnTo>
                      <a:pt x="546" y="1164"/>
                    </a:lnTo>
                    <a:lnTo>
                      <a:pt x="558" y="1170"/>
                    </a:lnTo>
                    <a:lnTo>
                      <a:pt x="570" y="1170"/>
                    </a:lnTo>
                    <a:lnTo>
                      <a:pt x="582" y="1146"/>
                    </a:lnTo>
                    <a:lnTo>
                      <a:pt x="594" y="1134"/>
                    </a:lnTo>
                    <a:lnTo>
                      <a:pt x="606" y="1164"/>
                    </a:lnTo>
                    <a:lnTo>
                      <a:pt x="618" y="1182"/>
                    </a:lnTo>
                    <a:lnTo>
                      <a:pt x="630" y="1158"/>
                    </a:lnTo>
                    <a:lnTo>
                      <a:pt x="642" y="1182"/>
                    </a:lnTo>
                    <a:lnTo>
                      <a:pt x="654" y="1182"/>
                    </a:lnTo>
                    <a:lnTo>
                      <a:pt x="666" y="1146"/>
                    </a:lnTo>
                    <a:lnTo>
                      <a:pt x="678" y="1182"/>
                    </a:lnTo>
                    <a:lnTo>
                      <a:pt x="696" y="1170"/>
                    </a:lnTo>
                    <a:lnTo>
                      <a:pt x="708" y="1182"/>
                    </a:lnTo>
                    <a:lnTo>
                      <a:pt x="720" y="1170"/>
                    </a:lnTo>
                    <a:lnTo>
                      <a:pt x="732" y="1164"/>
                    </a:lnTo>
                    <a:lnTo>
                      <a:pt x="744" y="1182"/>
                    </a:lnTo>
                    <a:lnTo>
                      <a:pt x="756" y="1182"/>
                    </a:lnTo>
                    <a:lnTo>
                      <a:pt x="768" y="1140"/>
                    </a:lnTo>
                    <a:lnTo>
                      <a:pt x="780" y="1116"/>
                    </a:lnTo>
                    <a:lnTo>
                      <a:pt x="792" y="1116"/>
                    </a:lnTo>
                    <a:lnTo>
                      <a:pt x="804" y="1164"/>
                    </a:lnTo>
                    <a:lnTo>
                      <a:pt x="816" y="1158"/>
                    </a:lnTo>
                    <a:lnTo>
                      <a:pt x="828" y="1146"/>
                    </a:lnTo>
                    <a:lnTo>
                      <a:pt x="840" y="1182"/>
                    </a:lnTo>
                    <a:lnTo>
                      <a:pt x="852" y="1164"/>
                    </a:lnTo>
                    <a:lnTo>
                      <a:pt x="864" y="1182"/>
                    </a:lnTo>
                    <a:lnTo>
                      <a:pt x="876" y="1164"/>
                    </a:lnTo>
                    <a:lnTo>
                      <a:pt x="888" y="1170"/>
                    </a:lnTo>
                    <a:lnTo>
                      <a:pt x="900" y="1170"/>
                    </a:lnTo>
                    <a:lnTo>
                      <a:pt x="912" y="1182"/>
                    </a:lnTo>
                    <a:lnTo>
                      <a:pt x="924" y="1182"/>
                    </a:lnTo>
                    <a:lnTo>
                      <a:pt x="936" y="1164"/>
                    </a:lnTo>
                    <a:lnTo>
                      <a:pt x="948" y="1170"/>
                    </a:lnTo>
                    <a:lnTo>
                      <a:pt x="960" y="1158"/>
                    </a:lnTo>
                    <a:lnTo>
                      <a:pt x="972" y="1158"/>
                    </a:lnTo>
                    <a:lnTo>
                      <a:pt x="984" y="1170"/>
                    </a:lnTo>
                    <a:lnTo>
                      <a:pt x="996" y="1170"/>
                    </a:lnTo>
                    <a:lnTo>
                      <a:pt x="1008" y="1182"/>
                    </a:lnTo>
                    <a:lnTo>
                      <a:pt x="1020" y="1164"/>
                    </a:lnTo>
                    <a:lnTo>
                      <a:pt x="1038" y="1170"/>
                    </a:lnTo>
                    <a:lnTo>
                      <a:pt x="1050" y="1164"/>
                    </a:lnTo>
                    <a:lnTo>
                      <a:pt x="1062" y="1182"/>
                    </a:lnTo>
                    <a:lnTo>
                      <a:pt x="1074" y="1182"/>
                    </a:lnTo>
                    <a:lnTo>
                      <a:pt x="1086" y="1182"/>
                    </a:lnTo>
                    <a:lnTo>
                      <a:pt x="1098" y="1170"/>
                    </a:lnTo>
                    <a:lnTo>
                      <a:pt x="1110" y="1170"/>
                    </a:lnTo>
                    <a:lnTo>
                      <a:pt x="1122" y="1170"/>
                    </a:lnTo>
                    <a:lnTo>
                      <a:pt x="1134" y="1170"/>
                    </a:lnTo>
                    <a:lnTo>
                      <a:pt x="1146" y="1182"/>
                    </a:lnTo>
                    <a:lnTo>
                      <a:pt x="1158" y="1182"/>
                    </a:lnTo>
                    <a:lnTo>
                      <a:pt x="1170" y="1182"/>
                    </a:lnTo>
                    <a:lnTo>
                      <a:pt x="1182" y="1164"/>
                    </a:lnTo>
                    <a:lnTo>
                      <a:pt x="1194" y="1182"/>
                    </a:lnTo>
                    <a:lnTo>
                      <a:pt x="1206" y="1164"/>
                    </a:lnTo>
                    <a:lnTo>
                      <a:pt x="1218" y="1164"/>
                    </a:lnTo>
                    <a:lnTo>
                      <a:pt x="1230" y="1164"/>
                    </a:lnTo>
                    <a:lnTo>
                      <a:pt x="1242" y="1170"/>
                    </a:lnTo>
                    <a:lnTo>
                      <a:pt x="1254" y="1164"/>
                    </a:lnTo>
                    <a:lnTo>
                      <a:pt x="1266" y="1146"/>
                    </a:lnTo>
                    <a:lnTo>
                      <a:pt x="1278" y="1170"/>
                    </a:lnTo>
                    <a:lnTo>
                      <a:pt x="1290" y="1170"/>
                    </a:lnTo>
                    <a:lnTo>
                      <a:pt x="1302" y="1170"/>
                    </a:lnTo>
                    <a:lnTo>
                      <a:pt x="1314" y="1170"/>
                    </a:lnTo>
                    <a:lnTo>
                      <a:pt x="1326" y="1170"/>
                    </a:lnTo>
                    <a:lnTo>
                      <a:pt x="1338" y="1146"/>
                    </a:lnTo>
                    <a:lnTo>
                      <a:pt x="1350" y="1140"/>
                    </a:lnTo>
                    <a:lnTo>
                      <a:pt x="1362" y="1164"/>
                    </a:lnTo>
                    <a:lnTo>
                      <a:pt x="1374" y="1170"/>
                    </a:lnTo>
                    <a:lnTo>
                      <a:pt x="1392" y="1170"/>
                    </a:lnTo>
                    <a:lnTo>
                      <a:pt x="1404" y="1158"/>
                    </a:lnTo>
                    <a:lnTo>
                      <a:pt x="1416" y="1164"/>
                    </a:lnTo>
                    <a:lnTo>
                      <a:pt x="1428" y="1170"/>
                    </a:lnTo>
                    <a:lnTo>
                      <a:pt x="1440" y="1146"/>
                    </a:lnTo>
                    <a:lnTo>
                      <a:pt x="1452" y="1140"/>
                    </a:lnTo>
                    <a:lnTo>
                      <a:pt x="1464" y="1164"/>
                    </a:lnTo>
                    <a:lnTo>
                      <a:pt x="1476" y="1170"/>
                    </a:lnTo>
                    <a:lnTo>
                      <a:pt x="1488" y="1170"/>
                    </a:lnTo>
                    <a:lnTo>
                      <a:pt x="1500" y="1158"/>
                    </a:lnTo>
                    <a:lnTo>
                      <a:pt x="1512" y="1158"/>
                    </a:lnTo>
                    <a:lnTo>
                      <a:pt x="1524" y="1128"/>
                    </a:lnTo>
                    <a:lnTo>
                      <a:pt x="1536" y="1146"/>
                    </a:lnTo>
                    <a:lnTo>
                      <a:pt x="1548" y="1068"/>
                    </a:lnTo>
                    <a:lnTo>
                      <a:pt x="1560" y="1104"/>
                    </a:lnTo>
                    <a:lnTo>
                      <a:pt x="1572" y="1158"/>
                    </a:lnTo>
                    <a:lnTo>
                      <a:pt x="1584" y="1158"/>
                    </a:lnTo>
                    <a:lnTo>
                      <a:pt x="1596" y="1182"/>
                    </a:lnTo>
                    <a:lnTo>
                      <a:pt x="1608" y="1182"/>
                    </a:lnTo>
                    <a:lnTo>
                      <a:pt x="1620" y="1146"/>
                    </a:lnTo>
                    <a:lnTo>
                      <a:pt x="1632" y="1164"/>
                    </a:lnTo>
                    <a:lnTo>
                      <a:pt x="1644" y="1146"/>
                    </a:lnTo>
                    <a:lnTo>
                      <a:pt x="1656" y="1182"/>
                    </a:lnTo>
                    <a:lnTo>
                      <a:pt x="1668" y="1170"/>
                    </a:lnTo>
                    <a:lnTo>
                      <a:pt x="1680" y="1170"/>
                    </a:lnTo>
                    <a:lnTo>
                      <a:pt x="1692" y="1170"/>
                    </a:lnTo>
                    <a:lnTo>
                      <a:pt x="1704" y="1164"/>
                    </a:lnTo>
                    <a:lnTo>
                      <a:pt x="1716" y="1182"/>
                    </a:lnTo>
                    <a:lnTo>
                      <a:pt x="1734" y="1164"/>
                    </a:lnTo>
                    <a:lnTo>
                      <a:pt x="1746" y="1170"/>
                    </a:lnTo>
                    <a:lnTo>
                      <a:pt x="1758" y="1146"/>
                    </a:lnTo>
                    <a:lnTo>
                      <a:pt x="1770" y="1182"/>
                    </a:lnTo>
                    <a:lnTo>
                      <a:pt x="1782" y="1170"/>
                    </a:lnTo>
                    <a:lnTo>
                      <a:pt x="1794" y="1164"/>
                    </a:lnTo>
                    <a:lnTo>
                      <a:pt x="1806" y="1158"/>
                    </a:lnTo>
                    <a:lnTo>
                      <a:pt x="1818" y="1164"/>
                    </a:lnTo>
                    <a:lnTo>
                      <a:pt x="1830" y="1182"/>
                    </a:lnTo>
                    <a:lnTo>
                      <a:pt x="1842" y="1164"/>
                    </a:lnTo>
                    <a:lnTo>
                      <a:pt x="1854" y="1170"/>
                    </a:lnTo>
                    <a:lnTo>
                      <a:pt x="1866" y="1164"/>
                    </a:lnTo>
                    <a:lnTo>
                      <a:pt x="1878" y="1182"/>
                    </a:lnTo>
                    <a:lnTo>
                      <a:pt x="1890" y="1164"/>
                    </a:lnTo>
                    <a:lnTo>
                      <a:pt x="1902" y="1170"/>
                    </a:lnTo>
                    <a:lnTo>
                      <a:pt x="1914" y="1170"/>
                    </a:lnTo>
                    <a:lnTo>
                      <a:pt x="1926" y="1170"/>
                    </a:lnTo>
                    <a:lnTo>
                      <a:pt x="1938" y="1158"/>
                    </a:lnTo>
                    <a:lnTo>
                      <a:pt x="1950" y="1134"/>
                    </a:lnTo>
                    <a:lnTo>
                      <a:pt x="1962" y="1182"/>
                    </a:lnTo>
                    <a:lnTo>
                      <a:pt x="1974" y="1170"/>
                    </a:lnTo>
                    <a:lnTo>
                      <a:pt x="1986" y="1182"/>
                    </a:lnTo>
                    <a:lnTo>
                      <a:pt x="1998" y="1182"/>
                    </a:lnTo>
                    <a:lnTo>
                      <a:pt x="2010" y="1182"/>
                    </a:lnTo>
                    <a:lnTo>
                      <a:pt x="2022" y="1182"/>
                    </a:lnTo>
                    <a:lnTo>
                      <a:pt x="2034" y="1170"/>
                    </a:lnTo>
                    <a:lnTo>
                      <a:pt x="2046" y="1182"/>
                    </a:lnTo>
                    <a:lnTo>
                      <a:pt x="2058" y="1170"/>
                    </a:lnTo>
                    <a:lnTo>
                      <a:pt x="2076" y="1182"/>
                    </a:lnTo>
                    <a:lnTo>
                      <a:pt x="2088" y="1164"/>
                    </a:lnTo>
                    <a:lnTo>
                      <a:pt x="2100" y="1146"/>
                    </a:lnTo>
                    <a:lnTo>
                      <a:pt x="2112" y="1182"/>
                    </a:lnTo>
                    <a:lnTo>
                      <a:pt x="2124" y="1146"/>
                    </a:lnTo>
                    <a:lnTo>
                      <a:pt x="2136" y="1158"/>
                    </a:lnTo>
                    <a:lnTo>
                      <a:pt x="2148" y="1182"/>
                    </a:lnTo>
                    <a:lnTo>
                      <a:pt x="2160" y="1164"/>
                    </a:lnTo>
                    <a:lnTo>
                      <a:pt x="2172" y="1182"/>
                    </a:lnTo>
                    <a:lnTo>
                      <a:pt x="2184" y="1164"/>
                    </a:lnTo>
                    <a:lnTo>
                      <a:pt x="2196" y="1158"/>
                    </a:lnTo>
                    <a:lnTo>
                      <a:pt x="2208" y="1182"/>
                    </a:lnTo>
                    <a:lnTo>
                      <a:pt x="2220" y="1170"/>
                    </a:lnTo>
                    <a:lnTo>
                      <a:pt x="2232" y="1128"/>
                    </a:lnTo>
                    <a:lnTo>
                      <a:pt x="2244" y="1182"/>
                    </a:lnTo>
                    <a:lnTo>
                      <a:pt x="2256" y="1164"/>
                    </a:lnTo>
                    <a:lnTo>
                      <a:pt x="2268" y="1170"/>
                    </a:lnTo>
                    <a:lnTo>
                      <a:pt x="2280" y="1164"/>
                    </a:lnTo>
                    <a:lnTo>
                      <a:pt x="2292" y="1158"/>
                    </a:lnTo>
                    <a:lnTo>
                      <a:pt x="2304" y="1140"/>
                    </a:lnTo>
                    <a:lnTo>
                      <a:pt x="2316" y="1140"/>
                    </a:lnTo>
                    <a:lnTo>
                      <a:pt x="2328" y="1134"/>
                    </a:lnTo>
                    <a:lnTo>
                      <a:pt x="2340" y="1164"/>
                    </a:lnTo>
                    <a:lnTo>
                      <a:pt x="2352" y="1170"/>
                    </a:lnTo>
                    <a:lnTo>
                      <a:pt x="2364" y="1164"/>
                    </a:lnTo>
                    <a:lnTo>
                      <a:pt x="2376" y="1158"/>
                    </a:lnTo>
                    <a:lnTo>
                      <a:pt x="2388" y="1182"/>
                    </a:lnTo>
                    <a:lnTo>
                      <a:pt x="2400" y="1182"/>
                    </a:lnTo>
                    <a:lnTo>
                      <a:pt x="2412" y="1182"/>
                    </a:lnTo>
                    <a:lnTo>
                      <a:pt x="2430" y="1146"/>
                    </a:lnTo>
                    <a:lnTo>
                      <a:pt x="2442" y="1158"/>
                    </a:lnTo>
                    <a:lnTo>
                      <a:pt x="2454" y="1164"/>
                    </a:lnTo>
                    <a:lnTo>
                      <a:pt x="2466" y="1170"/>
                    </a:lnTo>
                    <a:lnTo>
                      <a:pt x="2478" y="1182"/>
                    </a:lnTo>
                    <a:lnTo>
                      <a:pt x="2490" y="1170"/>
                    </a:lnTo>
                    <a:lnTo>
                      <a:pt x="2502" y="1170"/>
                    </a:lnTo>
                    <a:lnTo>
                      <a:pt x="2514" y="1170"/>
                    </a:lnTo>
                    <a:lnTo>
                      <a:pt x="2526" y="1182"/>
                    </a:lnTo>
                    <a:lnTo>
                      <a:pt x="2538" y="1170"/>
                    </a:lnTo>
                    <a:lnTo>
                      <a:pt x="2550" y="1170"/>
                    </a:lnTo>
                    <a:lnTo>
                      <a:pt x="2562" y="1158"/>
                    </a:lnTo>
                    <a:lnTo>
                      <a:pt x="2574" y="1164"/>
                    </a:lnTo>
                    <a:lnTo>
                      <a:pt x="2586" y="1170"/>
                    </a:lnTo>
                    <a:lnTo>
                      <a:pt x="2598" y="1158"/>
                    </a:lnTo>
                    <a:lnTo>
                      <a:pt x="2610" y="1164"/>
                    </a:lnTo>
                    <a:lnTo>
                      <a:pt x="2622" y="1140"/>
                    </a:lnTo>
                    <a:lnTo>
                      <a:pt x="2634" y="1170"/>
                    </a:lnTo>
                    <a:lnTo>
                      <a:pt x="2646" y="1140"/>
                    </a:lnTo>
                    <a:lnTo>
                      <a:pt x="2658" y="1182"/>
                    </a:lnTo>
                    <a:lnTo>
                      <a:pt x="2670" y="1158"/>
                    </a:lnTo>
                    <a:lnTo>
                      <a:pt x="2682" y="1164"/>
                    </a:lnTo>
                    <a:lnTo>
                      <a:pt x="2694" y="1164"/>
                    </a:lnTo>
                    <a:lnTo>
                      <a:pt x="2706" y="1164"/>
                    </a:lnTo>
                    <a:lnTo>
                      <a:pt x="2718" y="1104"/>
                    </a:lnTo>
                    <a:lnTo>
                      <a:pt x="2730" y="1182"/>
                    </a:lnTo>
                    <a:lnTo>
                      <a:pt x="2742" y="1170"/>
                    </a:lnTo>
                    <a:lnTo>
                      <a:pt x="2754" y="1170"/>
                    </a:lnTo>
                    <a:lnTo>
                      <a:pt x="2772" y="1170"/>
                    </a:lnTo>
                    <a:lnTo>
                      <a:pt x="2784" y="1182"/>
                    </a:lnTo>
                    <a:lnTo>
                      <a:pt x="2796" y="1182"/>
                    </a:lnTo>
                    <a:lnTo>
                      <a:pt x="2808" y="1170"/>
                    </a:lnTo>
                    <a:lnTo>
                      <a:pt x="2820" y="1158"/>
                    </a:lnTo>
                    <a:lnTo>
                      <a:pt x="2832" y="1182"/>
                    </a:lnTo>
                    <a:lnTo>
                      <a:pt x="2844" y="1158"/>
                    </a:lnTo>
                    <a:lnTo>
                      <a:pt x="2856" y="1170"/>
                    </a:lnTo>
                    <a:lnTo>
                      <a:pt x="2868" y="1146"/>
                    </a:lnTo>
                    <a:lnTo>
                      <a:pt x="2880" y="1164"/>
                    </a:lnTo>
                    <a:lnTo>
                      <a:pt x="2892" y="1182"/>
                    </a:lnTo>
                    <a:lnTo>
                      <a:pt x="2904" y="1158"/>
                    </a:lnTo>
                    <a:lnTo>
                      <a:pt x="2916" y="1104"/>
                    </a:lnTo>
                    <a:lnTo>
                      <a:pt x="2928" y="1182"/>
                    </a:lnTo>
                    <a:lnTo>
                      <a:pt x="2940" y="1170"/>
                    </a:lnTo>
                    <a:lnTo>
                      <a:pt x="2952" y="1170"/>
                    </a:lnTo>
                    <a:lnTo>
                      <a:pt x="2964" y="1140"/>
                    </a:lnTo>
                    <a:lnTo>
                      <a:pt x="2976" y="1170"/>
                    </a:lnTo>
                    <a:lnTo>
                      <a:pt x="2988" y="1170"/>
                    </a:lnTo>
                    <a:lnTo>
                      <a:pt x="3000" y="1164"/>
                    </a:lnTo>
                    <a:lnTo>
                      <a:pt x="3012" y="1074"/>
                    </a:lnTo>
                    <a:lnTo>
                      <a:pt x="3024" y="1170"/>
                    </a:lnTo>
                    <a:lnTo>
                      <a:pt x="3036" y="1170"/>
                    </a:lnTo>
                    <a:lnTo>
                      <a:pt x="3048" y="1164"/>
                    </a:lnTo>
                    <a:lnTo>
                      <a:pt x="3060" y="1068"/>
                    </a:lnTo>
                    <a:lnTo>
                      <a:pt x="3072" y="1134"/>
                    </a:lnTo>
                    <a:lnTo>
                      <a:pt x="3084" y="1074"/>
                    </a:lnTo>
                    <a:lnTo>
                      <a:pt x="3096" y="1116"/>
                    </a:lnTo>
                    <a:lnTo>
                      <a:pt x="3114" y="660"/>
                    </a:lnTo>
                    <a:lnTo>
                      <a:pt x="3114" y="1182"/>
                    </a:lnTo>
                    <a:lnTo>
                      <a:pt x="3096" y="1182"/>
                    </a:lnTo>
                    <a:lnTo>
                      <a:pt x="3084" y="1182"/>
                    </a:lnTo>
                    <a:lnTo>
                      <a:pt x="3072" y="1182"/>
                    </a:lnTo>
                    <a:lnTo>
                      <a:pt x="3060" y="1182"/>
                    </a:lnTo>
                    <a:lnTo>
                      <a:pt x="3048" y="1182"/>
                    </a:lnTo>
                    <a:lnTo>
                      <a:pt x="3036" y="1182"/>
                    </a:lnTo>
                    <a:lnTo>
                      <a:pt x="3024" y="1182"/>
                    </a:lnTo>
                    <a:lnTo>
                      <a:pt x="3012" y="1182"/>
                    </a:lnTo>
                    <a:lnTo>
                      <a:pt x="3000" y="1182"/>
                    </a:lnTo>
                    <a:lnTo>
                      <a:pt x="2988" y="1182"/>
                    </a:lnTo>
                    <a:lnTo>
                      <a:pt x="2976" y="1182"/>
                    </a:lnTo>
                    <a:lnTo>
                      <a:pt x="2964" y="1182"/>
                    </a:lnTo>
                    <a:lnTo>
                      <a:pt x="2952" y="1182"/>
                    </a:lnTo>
                    <a:lnTo>
                      <a:pt x="2940" y="1182"/>
                    </a:lnTo>
                    <a:lnTo>
                      <a:pt x="2928" y="1182"/>
                    </a:lnTo>
                    <a:lnTo>
                      <a:pt x="2916" y="1182"/>
                    </a:lnTo>
                    <a:lnTo>
                      <a:pt x="2904" y="1182"/>
                    </a:lnTo>
                    <a:lnTo>
                      <a:pt x="2892" y="1182"/>
                    </a:lnTo>
                    <a:lnTo>
                      <a:pt x="2880" y="1182"/>
                    </a:lnTo>
                    <a:lnTo>
                      <a:pt x="2868" y="1182"/>
                    </a:lnTo>
                    <a:lnTo>
                      <a:pt x="2856" y="1182"/>
                    </a:lnTo>
                    <a:lnTo>
                      <a:pt x="2844" y="1182"/>
                    </a:lnTo>
                    <a:lnTo>
                      <a:pt x="2832" y="1182"/>
                    </a:lnTo>
                    <a:lnTo>
                      <a:pt x="2820" y="1182"/>
                    </a:lnTo>
                    <a:lnTo>
                      <a:pt x="2808" y="1182"/>
                    </a:lnTo>
                    <a:lnTo>
                      <a:pt x="2796" y="1182"/>
                    </a:lnTo>
                    <a:lnTo>
                      <a:pt x="2784" y="1182"/>
                    </a:lnTo>
                    <a:lnTo>
                      <a:pt x="2772" y="1182"/>
                    </a:lnTo>
                    <a:lnTo>
                      <a:pt x="2754" y="1182"/>
                    </a:lnTo>
                    <a:lnTo>
                      <a:pt x="2742" y="1182"/>
                    </a:lnTo>
                    <a:lnTo>
                      <a:pt x="2730" y="1182"/>
                    </a:lnTo>
                    <a:lnTo>
                      <a:pt x="2718" y="1182"/>
                    </a:lnTo>
                    <a:lnTo>
                      <a:pt x="2706" y="1182"/>
                    </a:lnTo>
                    <a:lnTo>
                      <a:pt x="2694" y="1182"/>
                    </a:lnTo>
                    <a:lnTo>
                      <a:pt x="2682" y="1182"/>
                    </a:lnTo>
                    <a:lnTo>
                      <a:pt x="2670" y="1182"/>
                    </a:lnTo>
                    <a:lnTo>
                      <a:pt x="2658" y="1182"/>
                    </a:lnTo>
                    <a:lnTo>
                      <a:pt x="2646" y="1182"/>
                    </a:lnTo>
                    <a:lnTo>
                      <a:pt x="2634" y="1182"/>
                    </a:lnTo>
                    <a:lnTo>
                      <a:pt x="2622" y="1182"/>
                    </a:lnTo>
                    <a:lnTo>
                      <a:pt x="2610" y="1182"/>
                    </a:lnTo>
                    <a:lnTo>
                      <a:pt x="2598" y="1182"/>
                    </a:lnTo>
                    <a:lnTo>
                      <a:pt x="2586" y="1182"/>
                    </a:lnTo>
                    <a:lnTo>
                      <a:pt x="2574" y="1182"/>
                    </a:lnTo>
                    <a:lnTo>
                      <a:pt x="2562" y="1182"/>
                    </a:lnTo>
                    <a:lnTo>
                      <a:pt x="2550" y="1182"/>
                    </a:lnTo>
                    <a:lnTo>
                      <a:pt x="2538" y="1182"/>
                    </a:lnTo>
                    <a:lnTo>
                      <a:pt x="2526" y="1182"/>
                    </a:lnTo>
                    <a:lnTo>
                      <a:pt x="2514" y="1182"/>
                    </a:lnTo>
                    <a:lnTo>
                      <a:pt x="2502" y="1182"/>
                    </a:lnTo>
                    <a:lnTo>
                      <a:pt x="2490" y="1182"/>
                    </a:lnTo>
                    <a:lnTo>
                      <a:pt x="2478" y="1182"/>
                    </a:lnTo>
                    <a:lnTo>
                      <a:pt x="2466" y="1182"/>
                    </a:lnTo>
                    <a:lnTo>
                      <a:pt x="2454" y="1182"/>
                    </a:lnTo>
                    <a:lnTo>
                      <a:pt x="2442" y="1182"/>
                    </a:lnTo>
                    <a:lnTo>
                      <a:pt x="2430" y="1182"/>
                    </a:lnTo>
                    <a:lnTo>
                      <a:pt x="2412" y="1182"/>
                    </a:lnTo>
                    <a:lnTo>
                      <a:pt x="2400" y="1182"/>
                    </a:lnTo>
                    <a:lnTo>
                      <a:pt x="2388" y="1182"/>
                    </a:lnTo>
                    <a:lnTo>
                      <a:pt x="2376" y="1182"/>
                    </a:lnTo>
                    <a:lnTo>
                      <a:pt x="2364" y="1182"/>
                    </a:lnTo>
                    <a:lnTo>
                      <a:pt x="2352" y="1182"/>
                    </a:lnTo>
                    <a:lnTo>
                      <a:pt x="2340" y="1182"/>
                    </a:lnTo>
                    <a:lnTo>
                      <a:pt x="2328" y="1182"/>
                    </a:lnTo>
                    <a:lnTo>
                      <a:pt x="2316" y="1182"/>
                    </a:lnTo>
                    <a:lnTo>
                      <a:pt x="2304" y="1182"/>
                    </a:lnTo>
                    <a:lnTo>
                      <a:pt x="2292" y="1182"/>
                    </a:lnTo>
                    <a:lnTo>
                      <a:pt x="2280" y="1182"/>
                    </a:lnTo>
                    <a:lnTo>
                      <a:pt x="2268" y="1182"/>
                    </a:lnTo>
                    <a:lnTo>
                      <a:pt x="2256" y="1182"/>
                    </a:lnTo>
                    <a:lnTo>
                      <a:pt x="2244" y="1182"/>
                    </a:lnTo>
                    <a:lnTo>
                      <a:pt x="2232" y="1182"/>
                    </a:lnTo>
                    <a:lnTo>
                      <a:pt x="2220" y="1182"/>
                    </a:lnTo>
                    <a:lnTo>
                      <a:pt x="2208" y="1182"/>
                    </a:lnTo>
                    <a:lnTo>
                      <a:pt x="2196" y="1182"/>
                    </a:lnTo>
                    <a:lnTo>
                      <a:pt x="2184" y="1182"/>
                    </a:lnTo>
                    <a:lnTo>
                      <a:pt x="2172" y="1182"/>
                    </a:lnTo>
                    <a:lnTo>
                      <a:pt x="2160" y="1182"/>
                    </a:lnTo>
                    <a:lnTo>
                      <a:pt x="2148" y="1182"/>
                    </a:lnTo>
                    <a:lnTo>
                      <a:pt x="2136" y="1182"/>
                    </a:lnTo>
                    <a:lnTo>
                      <a:pt x="2124" y="1182"/>
                    </a:lnTo>
                    <a:lnTo>
                      <a:pt x="2112" y="1182"/>
                    </a:lnTo>
                    <a:lnTo>
                      <a:pt x="2100" y="1182"/>
                    </a:lnTo>
                    <a:lnTo>
                      <a:pt x="2088" y="1182"/>
                    </a:lnTo>
                    <a:lnTo>
                      <a:pt x="2076" y="1182"/>
                    </a:lnTo>
                    <a:lnTo>
                      <a:pt x="2058" y="1182"/>
                    </a:lnTo>
                    <a:lnTo>
                      <a:pt x="2046" y="1182"/>
                    </a:lnTo>
                    <a:lnTo>
                      <a:pt x="2034" y="1182"/>
                    </a:lnTo>
                    <a:lnTo>
                      <a:pt x="2022" y="1182"/>
                    </a:lnTo>
                    <a:lnTo>
                      <a:pt x="2010" y="1182"/>
                    </a:lnTo>
                    <a:lnTo>
                      <a:pt x="1998" y="1182"/>
                    </a:lnTo>
                    <a:lnTo>
                      <a:pt x="1986" y="1182"/>
                    </a:lnTo>
                    <a:lnTo>
                      <a:pt x="1974" y="1182"/>
                    </a:lnTo>
                    <a:lnTo>
                      <a:pt x="1962" y="1182"/>
                    </a:lnTo>
                    <a:lnTo>
                      <a:pt x="1950" y="1182"/>
                    </a:lnTo>
                    <a:lnTo>
                      <a:pt x="1938" y="1182"/>
                    </a:lnTo>
                    <a:lnTo>
                      <a:pt x="1926" y="1182"/>
                    </a:lnTo>
                    <a:lnTo>
                      <a:pt x="1914" y="1182"/>
                    </a:lnTo>
                    <a:lnTo>
                      <a:pt x="1902" y="1182"/>
                    </a:lnTo>
                    <a:lnTo>
                      <a:pt x="1890" y="1182"/>
                    </a:lnTo>
                    <a:lnTo>
                      <a:pt x="1878" y="1182"/>
                    </a:lnTo>
                    <a:lnTo>
                      <a:pt x="1866" y="1182"/>
                    </a:lnTo>
                    <a:lnTo>
                      <a:pt x="1854" y="1182"/>
                    </a:lnTo>
                    <a:lnTo>
                      <a:pt x="1842" y="1182"/>
                    </a:lnTo>
                    <a:lnTo>
                      <a:pt x="1830" y="1182"/>
                    </a:lnTo>
                    <a:lnTo>
                      <a:pt x="1818" y="1182"/>
                    </a:lnTo>
                    <a:lnTo>
                      <a:pt x="1806" y="1182"/>
                    </a:lnTo>
                    <a:lnTo>
                      <a:pt x="1794" y="1182"/>
                    </a:lnTo>
                    <a:lnTo>
                      <a:pt x="1782" y="1182"/>
                    </a:lnTo>
                    <a:lnTo>
                      <a:pt x="1770" y="1182"/>
                    </a:lnTo>
                    <a:lnTo>
                      <a:pt x="1758" y="1182"/>
                    </a:lnTo>
                    <a:lnTo>
                      <a:pt x="1746" y="1182"/>
                    </a:lnTo>
                    <a:lnTo>
                      <a:pt x="1734" y="1182"/>
                    </a:lnTo>
                    <a:lnTo>
                      <a:pt x="1716" y="1182"/>
                    </a:lnTo>
                    <a:lnTo>
                      <a:pt x="1704" y="1182"/>
                    </a:lnTo>
                    <a:lnTo>
                      <a:pt x="1692" y="1182"/>
                    </a:lnTo>
                    <a:lnTo>
                      <a:pt x="1680" y="1182"/>
                    </a:lnTo>
                    <a:lnTo>
                      <a:pt x="1668" y="1182"/>
                    </a:lnTo>
                    <a:lnTo>
                      <a:pt x="1656" y="1182"/>
                    </a:lnTo>
                    <a:lnTo>
                      <a:pt x="1644" y="1182"/>
                    </a:lnTo>
                    <a:lnTo>
                      <a:pt x="1632" y="1182"/>
                    </a:lnTo>
                    <a:lnTo>
                      <a:pt x="1620" y="1182"/>
                    </a:lnTo>
                    <a:lnTo>
                      <a:pt x="1608" y="1182"/>
                    </a:lnTo>
                    <a:lnTo>
                      <a:pt x="1596" y="1182"/>
                    </a:lnTo>
                    <a:lnTo>
                      <a:pt x="1584" y="1182"/>
                    </a:lnTo>
                    <a:lnTo>
                      <a:pt x="1572" y="1182"/>
                    </a:lnTo>
                    <a:lnTo>
                      <a:pt x="1560" y="1182"/>
                    </a:lnTo>
                    <a:lnTo>
                      <a:pt x="1548" y="1182"/>
                    </a:lnTo>
                    <a:lnTo>
                      <a:pt x="1536" y="1182"/>
                    </a:lnTo>
                    <a:lnTo>
                      <a:pt x="1524" y="1182"/>
                    </a:lnTo>
                    <a:lnTo>
                      <a:pt x="1512" y="1182"/>
                    </a:lnTo>
                    <a:lnTo>
                      <a:pt x="1500" y="1182"/>
                    </a:lnTo>
                    <a:lnTo>
                      <a:pt x="1488" y="1182"/>
                    </a:lnTo>
                    <a:lnTo>
                      <a:pt x="1476" y="1182"/>
                    </a:lnTo>
                    <a:lnTo>
                      <a:pt x="1464" y="1182"/>
                    </a:lnTo>
                    <a:lnTo>
                      <a:pt x="1452" y="1182"/>
                    </a:lnTo>
                    <a:lnTo>
                      <a:pt x="1440" y="1182"/>
                    </a:lnTo>
                    <a:lnTo>
                      <a:pt x="1428" y="1182"/>
                    </a:lnTo>
                    <a:lnTo>
                      <a:pt x="1416" y="1182"/>
                    </a:lnTo>
                    <a:lnTo>
                      <a:pt x="1404" y="1182"/>
                    </a:lnTo>
                    <a:lnTo>
                      <a:pt x="1392" y="1182"/>
                    </a:lnTo>
                    <a:lnTo>
                      <a:pt x="1374" y="1182"/>
                    </a:lnTo>
                    <a:lnTo>
                      <a:pt x="1362" y="1182"/>
                    </a:lnTo>
                    <a:lnTo>
                      <a:pt x="1350" y="1182"/>
                    </a:lnTo>
                    <a:lnTo>
                      <a:pt x="1338" y="1182"/>
                    </a:lnTo>
                    <a:lnTo>
                      <a:pt x="1326" y="1182"/>
                    </a:lnTo>
                    <a:lnTo>
                      <a:pt x="1314" y="1182"/>
                    </a:lnTo>
                    <a:lnTo>
                      <a:pt x="1302" y="1182"/>
                    </a:lnTo>
                    <a:lnTo>
                      <a:pt x="1290" y="1182"/>
                    </a:lnTo>
                    <a:lnTo>
                      <a:pt x="1278" y="1182"/>
                    </a:lnTo>
                    <a:lnTo>
                      <a:pt x="1266" y="1182"/>
                    </a:lnTo>
                    <a:lnTo>
                      <a:pt x="1254" y="1182"/>
                    </a:lnTo>
                    <a:lnTo>
                      <a:pt x="1242" y="1182"/>
                    </a:lnTo>
                    <a:lnTo>
                      <a:pt x="1230" y="1182"/>
                    </a:lnTo>
                    <a:lnTo>
                      <a:pt x="1218" y="1182"/>
                    </a:lnTo>
                    <a:lnTo>
                      <a:pt x="1206" y="1182"/>
                    </a:lnTo>
                    <a:lnTo>
                      <a:pt x="1194" y="1182"/>
                    </a:lnTo>
                    <a:lnTo>
                      <a:pt x="1182" y="1182"/>
                    </a:lnTo>
                    <a:lnTo>
                      <a:pt x="1170" y="1182"/>
                    </a:lnTo>
                    <a:lnTo>
                      <a:pt x="1158" y="1182"/>
                    </a:lnTo>
                    <a:lnTo>
                      <a:pt x="1146" y="1182"/>
                    </a:lnTo>
                    <a:lnTo>
                      <a:pt x="1134" y="1182"/>
                    </a:lnTo>
                    <a:lnTo>
                      <a:pt x="1122" y="1182"/>
                    </a:lnTo>
                    <a:lnTo>
                      <a:pt x="1110" y="1182"/>
                    </a:lnTo>
                    <a:lnTo>
                      <a:pt x="1098" y="1182"/>
                    </a:lnTo>
                    <a:lnTo>
                      <a:pt x="1086" y="1182"/>
                    </a:lnTo>
                    <a:lnTo>
                      <a:pt x="1074" y="1182"/>
                    </a:lnTo>
                    <a:lnTo>
                      <a:pt x="1062" y="1182"/>
                    </a:lnTo>
                    <a:lnTo>
                      <a:pt x="1050" y="1182"/>
                    </a:lnTo>
                    <a:lnTo>
                      <a:pt x="1038" y="1182"/>
                    </a:lnTo>
                    <a:lnTo>
                      <a:pt x="1020" y="1182"/>
                    </a:lnTo>
                    <a:lnTo>
                      <a:pt x="1008" y="1182"/>
                    </a:lnTo>
                    <a:lnTo>
                      <a:pt x="996" y="1182"/>
                    </a:lnTo>
                    <a:lnTo>
                      <a:pt x="984" y="1182"/>
                    </a:lnTo>
                    <a:lnTo>
                      <a:pt x="972" y="1182"/>
                    </a:lnTo>
                    <a:lnTo>
                      <a:pt x="960" y="1182"/>
                    </a:lnTo>
                    <a:lnTo>
                      <a:pt x="948" y="1182"/>
                    </a:lnTo>
                    <a:lnTo>
                      <a:pt x="936" y="1182"/>
                    </a:lnTo>
                    <a:lnTo>
                      <a:pt x="924" y="1182"/>
                    </a:lnTo>
                    <a:lnTo>
                      <a:pt x="912" y="1182"/>
                    </a:lnTo>
                    <a:lnTo>
                      <a:pt x="900" y="1182"/>
                    </a:lnTo>
                    <a:lnTo>
                      <a:pt x="888" y="1182"/>
                    </a:lnTo>
                    <a:lnTo>
                      <a:pt x="876" y="1182"/>
                    </a:lnTo>
                    <a:lnTo>
                      <a:pt x="864" y="1182"/>
                    </a:lnTo>
                    <a:lnTo>
                      <a:pt x="852" y="1182"/>
                    </a:lnTo>
                    <a:lnTo>
                      <a:pt x="840" y="1182"/>
                    </a:lnTo>
                    <a:lnTo>
                      <a:pt x="828" y="1182"/>
                    </a:lnTo>
                    <a:lnTo>
                      <a:pt x="816" y="1182"/>
                    </a:lnTo>
                    <a:lnTo>
                      <a:pt x="804" y="1182"/>
                    </a:lnTo>
                    <a:lnTo>
                      <a:pt x="792" y="1182"/>
                    </a:lnTo>
                    <a:lnTo>
                      <a:pt x="780" y="1182"/>
                    </a:lnTo>
                    <a:lnTo>
                      <a:pt x="768" y="1182"/>
                    </a:lnTo>
                    <a:lnTo>
                      <a:pt x="756" y="1182"/>
                    </a:lnTo>
                    <a:lnTo>
                      <a:pt x="744" y="1182"/>
                    </a:lnTo>
                    <a:lnTo>
                      <a:pt x="732" y="1182"/>
                    </a:lnTo>
                    <a:lnTo>
                      <a:pt x="720" y="1182"/>
                    </a:lnTo>
                    <a:lnTo>
                      <a:pt x="708" y="1182"/>
                    </a:lnTo>
                    <a:lnTo>
                      <a:pt x="696" y="1182"/>
                    </a:lnTo>
                    <a:lnTo>
                      <a:pt x="678" y="1182"/>
                    </a:lnTo>
                    <a:lnTo>
                      <a:pt x="666" y="1182"/>
                    </a:lnTo>
                    <a:lnTo>
                      <a:pt x="654" y="1182"/>
                    </a:lnTo>
                    <a:lnTo>
                      <a:pt x="642" y="1182"/>
                    </a:lnTo>
                    <a:lnTo>
                      <a:pt x="630" y="1182"/>
                    </a:lnTo>
                    <a:lnTo>
                      <a:pt x="618" y="1182"/>
                    </a:lnTo>
                    <a:lnTo>
                      <a:pt x="606" y="1182"/>
                    </a:lnTo>
                    <a:lnTo>
                      <a:pt x="594" y="1182"/>
                    </a:lnTo>
                    <a:lnTo>
                      <a:pt x="582" y="1182"/>
                    </a:lnTo>
                    <a:lnTo>
                      <a:pt x="570" y="1182"/>
                    </a:lnTo>
                    <a:lnTo>
                      <a:pt x="558" y="1182"/>
                    </a:lnTo>
                    <a:lnTo>
                      <a:pt x="546" y="1182"/>
                    </a:lnTo>
                    <a:lnTo>
                      <a:pt x="534" y="1182"/>
                    </a:lnTo>
                    <a:lnTo>
                      <a:pt x="522" y="1182"/>
                    </a:lnTo>
                    <a:lnTo>
                      <a:pt x="510" y="1182"/>
                    </a:lnTo>
                    <a:lnTo>
                      <a:pt x="498" y="1182"/>
                    </a:lnTo>
                    <a:lnTo>
                      <a:pt x="486" y="1182"/>
                    </a:lnTo>
                    <a:lnTo>
                      <a:pt x="474" y="1182"/>
                    </a:lnTo>
                    <a:lnTo>
                      <a:pt x="462" y="1182"/>
                    </a:lnTo>
                    <a:lnTo>
                      <a:pt x="450" y="1182"/>
                    </a:lnTo>
                    <a:lnTo>
                      <a:pt x="438" y="1182"/>
                    </a:lnTo>
                    <a:lnTo>
                      <a:pt x="426" y="1182"/>
                    </a:lnTo>
                    <a:lnTo>
                      <a:pt x="414" y="1182"/>
                    </a:lnTo>
                    <a:lnTo>
                      <a:pt x="402" y="1182"/>
                    </a:lnTo>
                    <a:lnTo>
                      <a:pt x="390" y="1182"/>
                    </a:lnTo>
                    <a:lnTo>
                      <a:pt x="378" y="1182"/>
                    </a:lnTo>
                    <a:lnTo>
                      <a:pt x="366" y="1182"/>
                    </a:lnTo>
                    <a:lnTo>
                      <a:pt x="354" y="1182"/>
                    </a:lnTo>
                    <a:lnTo>
                      <a:pt x="336" y="1182"/>
                    </a:lnTo>
                    <a:lnTo>
                      <a:pt x="324" y="1182"/>
                    </a:lnTo>
                    <a:lnTo>
                      <a:pt x="312" y="1182"/>
                    </a:lnTo>
                    <a:lnTo>
                      <a:pt x="300" y="1182"/>
                    </a:lnTo>
                    <a:lnTo>
                      <a:pt x="288" y="1182"/>
                    </a:lnTo>
                    <a:lnTo>
                      <a:pt x="276" y="1182"/>
                    </a:lnTo>
                    <a:lnTo>
                      <a:pt x="264" y="1182"/>
                    </a:lnTo>
                    <a:lnTo>
                      <a:pt x="252" y="1182"/>
                    </a:lnTo>
                    <a:lnTo>
                      <a:pt x="240" y="1182"/>
                    </a:lnTo>
                    <a:lnTo>
                      <a:pt x="228" y="1182"/>
                    </a:lnTo>
                    <a:lnTo>
                      <a:pt x="216" y="1182"/>
                    </a:lnTo>
                    <a:lnTo>
                      <a:pt x="204" y="1182"/>
                    </a:lnTo>
                    <a:lnTo>
                      <a:pt x="192" y="1182"/>
                    </a:lnTo>
                    <a:lnTo>
                      <a:pt x="180" y="1182"/>
                    </a:lnTo>
                    <a:lnTo>
                      <a:pt x="168" y="1182"/>
                    </a:lnTo>
                    <a:lnTo>
                      <a:pt x="156" y="1182"/>
                    </a:lnTo>
                    <a:lnTo>
                      <a:pt x="144" y="1182"/>
                    </a:lnTo>
                    <a:lnTo>
                      <a:pt x="132" y="1182"/>
                    </a:lnTo>
                    <a:lnTo>
                      <a:pt x="120" y="1182"/>
                    </a:lnTo>
                    <a:lnTo>
                      <a:pt x="108" y="1182"/>
                    </a:lnTo>
                    <a:lnTo>
                      <a:pt x="96" y="1182"/>
                    </a:lnTo>
                    <a:lnTo>
                      <a:pt x="84" y="1182"/>
                    </a:lnTo>
                    <a:lnTo>
                      <a:pt x="72" y="1182"/>
                    </a:lnTo>
                    <a:lnTo>
                      <a:pt x="60" y="1182"/>
                    </a:lnTo>
                    <a:lnTo>
                      <a:pt x="48" y="1182"/>
                    </a:lnTo>
                    <a:lnTo>
                      <a:pt x="36" y="1182"/>
                    </a:lnTo>
                    <a:lnTo>
                      <a:pt x="24" y="1182"/>
                    </a:lnTo>
                    <a:lnTo>
                      <a:pt x="12" y="1182"/>
                    </a:lnTo>
                    <a:lnTo>
                      <a:pt x="0" y="1182"/>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98" name="Freeform 197"/>
              <p:cNvSpPr>
                <a:spLocks/>
              </p:cNvSpPr>
              <p:nvPr/>
            </p:nvSpPr>
            <p:spPr bwMode="auto">
              <a:xfrm>
                <a:off x="2209800" y="2703513"/>
                <a:ext cx="4943475" cy="1876425"/>
              </a:xfrm>
              <a:custGeom>
                <a:avLst/>
                <a:gdLst/>
                <a:ahLst/>
                <a:cxnLst>
                  <a:cxn ang="0">
                    <a:pos x="84" y="1182"/>
                  </a:cxn>
                  <a:cxn ang="0">
                    <a:pos x="192" y="1128"/>
                  </a:cxn>
                  <a:cxn ang="0">
                    <a:pos x="300" y="1164"/>
                  </a:cxn>
                  <a:cxn ang="0">
                    <a:pos x="414" y="1158"/>
                  </a:cxn>
                  <a:cxn ang="0">
                    <a:pos x="522" y="1146"/>
                  </a:cxn>
                  <a:cxn ang="0">
                    <a:pos x="630" y="1158"/>
                  </a:cxn>
                  <a:cxn ang="0">
                    <a:pos x="744" y="1182"/>
                  </a:cxn>
                  <a:cxn ang="0">
                    <a:pos x="852" y="1164"/>
                  </a:cxn>
                  <a:cxn ang="0">
                    <a:pos x="960" y="1158"/>
                  </a:cxn>
                  <a:cxn ang="0">
                    <a:pos x="1074" y="1182"/>
                  </a:cxn>
                  <a:cxn ang="0">
                    <a:pos x="1182" y="1164"/>
                  </a:cxn>
                  <a:cxn ang="0">
                    <a:pos x="1290" y="1170"/>
                  </a:cxn>
                  <a:cxn ang="0">
                    <a:pos x="1404" y="1158"/>
                  </a:cxn>
                  <a:cxn ang="0">
                    <a:pos x="1512" y="1158"/>
                  </a:cxn>
                  <a:cxn ang="0">
                    <a:pos x="1620" y="1146"/>
                  </a:cxn>
                  <a:cxn ang="0">
                    <a:pos x="1734" y="1164"/>
                  </a:cxn>
                  <a:cxn ang="0">
                    <a:pos x="1842" y="1164"/>
                  </a:cxn>
                  <a:cxn ang="0">
                    <a:pos x="1950" y="1134"/>
                  </a:cxn>
                  <a:cxn ang="0">
                    <a:pos x="2058" y="1170"/>
                  </a:cxn>
                  <a:cxn ang="0">
                    <a:pos x="2172" y="1182"/>
                  </a:cxn>
                  <a:cxn ang="0">
                    <a:pos x="2280" y="1164"/>
                  </a:cxn>
                  <a:cxn ang="0">
                    <a:pos x="2388" y="1182"/>
                  </a:cxn>
                  <a:cxn ang="0">
                    <a:pos x="2502" y="1170"/>
                  </a:cxn>
                  <a:cxn ang="0">
                    <a:pos x="2610" y="1164"/>
                  </a:cxn>
                  <a:cxn ang="0">
                    <a:pos x="2718" y="1104"/>
                  </a:cxn>
                  <a:cxn ang="0">
                    <a:pos x="2832" y="1182"/>
                  </a:cxn>
                  <a:cxn ang="0">
                    <a:pos x="2940" y="1170"/>
                  </a:cxn>
                  <a:cxn ang="0">
                    <a:pos x="3048" y="1164"/>
                  </a:cxn>
                  <a:cxn ang="0">
                    <a:pos x="3072" y="1182"/>
                  </a:cxn>
                  <a:cxn ang="0">
                    <a:pos x="2964" y="1182"/>
                  </a:cxn>
                  <a:cxn ang="0">
                    <a:pos x="2856" y="1182"/>
                  </a:cxn>
                  <a:cxn ang="0">
                    <a:pos x="2742" y="1182"/>
                  </a:cxn>
                  <a:cxn ang="0">
                    <a:pos x="2634" y="1182"/>
                  </a:cxn>
                  <a:cxn ang="0">
                    <a:pos x="2526" y="1182"/>
                  </a:cxn>
                  <a:cxn ang="0">
                    <a:pos x="2412" y="1182"/>
                  </a:cxn>
                  <a:cxn ang="0">
                    <a:pos x="2304" y="1182"/>
                  </a:cxn>
                  <a:cxn ang="0">
                    <a:pos x="2196" y="1182"/>
                  </a:cxn>
                  <a:cxn ang="0">
                    <a:pos x="2088" y="1182"/>
                  </a:cxn>
                  <a:cxn ang="0">
                    <a:pos x="1974" y="1182"/>
                  </a:cxn>
                  <a:cxn ang="0">
                    <a:pos x="1866" y="1182"/>
                  </a:cxn>
                  <a:cxn ang="0">
                    <a:pos x="1758" y="1182"/>
                  </a:cxn>
                  <a:cxn ang="0">
                    <a:pos x="1644" y="1182"/>
                  </a:cxn>
                  <a:cxn ang="0">
                    <a:pos x="1536" y="1182"/>
                  </a:cxn>
                  <a:cxn ang="0">
                    <a:pos x="1428" y="1182"/>
                  </a:cxn>
                  <a:cxn ang="0">
                    <a:pos x="1314" y="1182"/>
                  </a:cxn>
                  <a:cxn ang="0">
                    <a:pos x="1206" y="1182"/>
                  </a:cxn>
                  <a:cxn ang="0">
                    <a:pos x="1098" y="1182"/>
                  </a:cxn>
                  <a:cxn ang="0">
                    <a:pos x="984" y="1182"/>
                  </a:cxn>
                  <a:cxn ang="0">
                    <a:pos x="876" y="1182"/>
                  </a:cxn>
                  <a:cxn ang="0">
                    <a:pos x="768" y="1182"/>
                  </a:cxn>
                  <a:cxn ang="0">
                    <a:pos x="654" y="1182"/>
                  </a:cxn>
                  <a:cxn ang="0">
                    <a:pos x="546" y="1182"/>
                  </a:cxn>
                  <a:cxn ang="0">
                    <a:pos x="438" y="1182"/>
                  </a:cxn>
                  <a:cxn ang="0">
                    <a:pos x="324" y="1182"/>
                  </a:cxn>
                  <a:cxn ang="0">
                    <a:pos x="216" y="1182"/>
                  </a:cxn>
                  <a:cxn ang="0">
                    <a:pos x="108" y="1182"/>
                  </a:cxn>
                  <a:cxn ang="0">
                    <a:pos x="0" y="1182"/>
                  </a:cxn>
                </a:cxnLst>
                <a:rect l="0" t="0" r="r" b="b"/>
                <a:pathLst>
                  <a:path w="3114" h="1182">
                    <a:moveTo>
                      <a:pt x="0" y="1182"/>
                    </a:moveTo>
                    <a:lnTo>
                      <a:pt x="0" y="0"/>
                    </a:lnTo>
                    <a:lnTo>
                      <a:pt x="12" y="1116"/>
                    </a:lnTo>
                    <a:lnTo>
                      <a:pt x="24" y="1068"/>
                    </a:lnTo>
                    <a:lnTo>
                      <a:pt x="36" y="1164"/>
                    </a:lnTo>
                    <a:lnTo>
                      <a:pt x="48" y="1056"/>
                    </a:lnTo>
                    <a:lnTo>
                      <a:pt x="60" y="1170"/>
                    </a:lnTo>
                    <a:lnTo>
                      <a:pt x="72" y="1140"/>
                    </a:lnTo>
                    <a:lnTo>
                      <a:pt x="84" y="1182"/>
                    </a:lnTo>
                    <a:lnTo>
                      <a:pt x="96" y="1074"/>
                    </a:lnTo>
                    <a:lnTo>
                      <a:pt x="108" y="1164"/>
                    </a:lnTo>
                    <a:lnTo>
                      <a:pt x="120" y="1170"/>
                    </a:lnTo>
                    <a:lnTo>
                      <a:pt x="132" y="1182"/>
                    </a:lnTo>
                    <a:lnTo>
                      <a:pt x="144" y="1158"/>
                    </a:lnTo>
                    <a:lnTo>
                      <a:pt x="156" y="1182"/>
                    </a:lnTo>
                    <a:lnTo>
                      <a:pt x="168" y="1170"/>
                    </a:lnTo>
                    <a:lnTo>
                      <a:pt x="180" y="1182"/>
                    </a:lnTo>
                    <a:lnTo>
                      <a:pt x="192" y="1128"/>
                    </a:lnTo>
                    <a:lnTo>
                      <a:pt x="204" y="1158"/>
                    </a:lnTo>
                    <a:lnTo>
                      <a:pt x="216" y="1164"/>
                    </a:lnTo>
                    <a:lnTo>
                      <a:pt x="228" y="1164"/>
                    </a:lnTo>
                    <a:lnTo>
                      <a:pt x="240" y="1164"/>
                    </a:lnTo>
                    <a:lnTo>
                      <a:pt x="252" y="1170"/>
                    </a:lnTo>
                    <a:lnTo>
                      <a:pt x="264" y="1182"/>
                    </a:lnTo>
                    <a:lnTo>
                      <a:pt x="276" y="1164"/>
                    </a:lnTo>
                    <a:lnTo>
                      <a:pt x="288" y="1128"/>
                    </a:lnTo>
                    <a:lnTo>
                      <a:pt x="300" y="1164"/>
                    </a:lnTo>
                    <a:lnTo>
                      <a:pt x="312" y="1158"/>
                    </a:lnTo>
                    <a:lnTo>
                      <a:pt x="324" y="1158"/>
                    </a:lnTo>
                    <a:lnTo>
                      <a:pt x="336" y="1164"/>
                    </a:lnTo>
                    <a:lnTo>
                      <a:pt x="354" y="1182"/>
                    </a:lnTo>
                    <a:lnTo>
                      <a:pt x="366" y="1164"/>
                    </a:lnTo>
                    <a:lnTo>
                      <a:pt x="378" y="1164"/>
                    </a:lnTo>
                    <a:lnTo>
                      <a:pt x="390" y="1074"/>
                    </a:lnTo>
                    <a:lnTo>
                      <a:pt x="402" y="1158"/>
                    </a:lnTo>
                    <a:lnTo>
                      <a:pt x="414" y="1158"/>
                    </a:lnTo>
                    <a:lnTo>
                      <a:pt x="426" y="1182"/>
                    </a:lnTo>
                    <a:lnTo>
                      <a:pt x="438" y="1170"/>
                    </a:lnTo>
                    <a:lnTo>
                      <a:pt x="450" y="1164"/>
                    </a:lnTo>
                    <a:lnTo>
                      <a:pt x="462" y="1182"/>
                    </a:lnTo>
                    <a:lnTo>
                      <a:pt x="474" y="1182"/>
                    </a:lnTo>
                    <a:lnTo>
                      <a:pt x="486" y="1170"/>
                    </a:lnTo>
                    <a:lnTo>
                      <a:pt x="498" y="1140"/>
                    </a:lnTo>
                    <a:lnTo>
                      <a:pt x="510" y="1182"/>
                    </a:lnTo>
                    <a:lnTo>
                      <a:pt x="522" y="1146"/>
                    </a:lnTo>
                    <a:lnTo>
                      <a:pt x="534" y="1182"/>
                    </a:lnTo>
                    <a:lnTo>
                      <a:pt x="546" y="1164"/>
                    </a:lnTo>
                    <a:lnTo>
                      <a:pt x="558" y="1170"/>
                    </a:lnTo>
                    <a:lnTo>
                      <a:pt x="570" y="1170"/>
                    </a:lnTo>
                    <a:lnTo>
                      <a:pt x="582" y="1146"/>
                    </a:lnTo>
                    <a:lnTo>
                      <a:pt x="594" y="1134"/>
                    </a:lnTo>
                    <a:lnTo>
                      <a:pt x="606" y="1164"/>
                    </a:lnTo>
                    <a:lnTo>
                      <a:pt x="618" y="1182"/>
                    </a:lnTo>
                    <a:lnTo>
                      <a:pt x="630" y="1158"/>
                    </a:lnTo>
                    <a:lnTo>
                      <a:pt x="642" y="1182"/>
                    </a:lnTo>
                    <a:lnTo>
                      <a:pt x="654" y="1182"/>
                    </a:lnTo>
                    <a:lnTo>
                      <a:pt x="666" y="1146"/>
                    </a:lnTo>
                    <a:lnTo>
                      <a:pt x="678" y="1182"/>
                    </a:lnTo>
                    <a:lnTo>
                      <a:pt x="696" y="1170"/>
                    </a:lnTo>
                    <a:lnTo>
                      <a:pt x="708" y="1182"/>
                    </a:lnTo>
                    <a:lnTo>
                      <a:pt x="720" y="1170"/>
                    </a:lnTo>
                    <a:lnTo>
                      <a:pt x="732" y="1164"/>
                    </a:lnTo>
                    <a:lnTo>
                      <a:pt x="744" y="1182"/>
                    </a:lnTo>
                    <a:lnTo>
                      <a:pt x="756" y="1182"/>
                    </a:lnTo>
                    <a:lnTo>
                      <a:pt x="768" y="1140"/>
                    </a:lnTo>
                    <a:lnTo>
                      <a:pt x="780" y="1116"/>
                    </a:lnTo>
                    <a:lnTo>
                      <a:pt x="792" y="1116"/>
                    </a:lnTo>
                    <a:lnTo>
                      <a:pt x="804" y="1164"/>
                    </a:lnTo>
                    <a:lnTo>
                      <a:pt x="816" y="1158"/>
                    </a:lnTo>
                    <a:lnTo>
                      <a:pt x="828" y="1146"/>
                    </a:lnTo>
                    <a:lnTo>
                      <a:pt x="840" y="1182"/>
                    </a:lnTo>
                    <a:lnTo>
                      <a:pt x="852" y="1164"/>
                    </a:lnTo>
                    <a:lnTo>
                      <a:pt x="864" y="1182"/>
                    </a:lnTo>
                    <a:lnTo>
                      <a:pt x="876" y="1164"/>
                    </a:lnTo>
                    <a:lnTo>
                      <a:pt x="888" y="1170"/>
                    </a:lnTo>
                    <a:lnTo>
                      <a:pt x="900" y="1170"/>
                    </a:lnTo>
                    <a:lnTo>
                      <a:pt x="912" y="1182"/>
                    </a:lnTo>
                    <a:lnTo>
                      <a:pt x="924" y="1182"/>
                    </a:lnTo>
                    <a:lnTo>
                      <a:pt x="936" y="1164"/>
                    </a:lnTo>
                    <a:lnTo>
                      <a:pt x="948" y="1170"/>
                    </a:lnTo>
                    <a:lnTo>
                      <a:pt x="960" y="1158"/>
                    </a:lnTo>
                    <a:lnTo>
                      <a:pt x="972" y="1158"/>
                    </a:lnTo>
                    <a:lnTo>
                      <a:pt x="984" y="1170"/>
                    </a:lnTo>
                    <a:lnTo>
                      <a:pt x="996" y="1170"/>
                    </a:lnTo>
                    <a:lnTo>
                      <a:pt x="1008" y="1182"/>
                    </a:lnTo>
                    <a:lnTo>
                      <a:pt x="1020" y="1164"/>
                    </a:lnTo>
                    <a:lnTo>
                      <a:pt x="1038" y="1170"/>
                    </a:lnTo>
                    <a:lnTo>
                      <a:pt x="1050" y="1164"/>
                    </a:lnTo>
                    <a:lnTo>
                      <a:pt x="1062" y="1182"/>
                    </a:lnTo>
                    <a:lnTo>
                      <a:pt x="1074" y="1182"/>
                    </a:lnTo>
                    <a:lnTo>
                      <a:pt x="1086" y="1182"/>
                    </a:lnTo>
                    <a:lnTo>
                      <a:pt x="1098" y="1170"/>
                    </a:lnTo>
                    <a:lnTo>
                      <a:pt x="1110" y="1170"/>
                    </a:lnTo>
                    <a:lnTo>
                      <a:pt x="1122" y="1170"/>
                    </a:lnTo>
                    <a:lnTo>
                      <a:pt x="1134" y="1170"/>
                    </a:lnTo>
                    <a:lnTo>
                      <a:pt x="1146" y="1182"/>
                    </a:lnTo>
                    <a:lnTo>
                      <a:pt x="1158" y="1182"/>
                    </a:lnTo>
                    <a:lnTo>
                      <a:pt x="1170" y="1182"/>
                    </a:lnTo>
                    <a:lnTo>
                      <a:pt x="1182" y="1164"/>
                    </a:lnTo>
                    <a:lnTo>
                      <a:pt x="1194" y="1182"/>
                    </a:lnTo>
                    <a:lnTo>
                      <a:pt x="1206" y="1164"/>
                    </a:lnTo>
                    <a:lnTo>
                      <a:pt x="1218" y="1164"/>
                    </a:lnTo>
                    <a:lnTo>
                      <a:pt x="1230" y="1164"/>
                    </a:lnTo>
                    <a:lnTo>
                      <a:pt x="1242" y="1170"/>
                    </a:lnTo>
                    <a:lnTo>
                      <a:pt x="1254" y="1164"/>
                    </a:lnTo>
                    <a:lnTo>
                      <a:pt x="1266" y="1146"/>
                    </a:lnTo>
                    <a:lnTo>
                      <a:pt x="1278" y="1170"/>
                    </a:lnTo>
                    <a:lnTo>
                      <a:pt x="1290" y="1170"/>
                    </a:lnTo>
                    <a:lnTo>
                      <a:pt x="1302" y="1170"/>
                    </a:lnTo>
                    <a:lnTo>
                      <a:pt x="1314" y="1170"/>
                    </a:lnTo>
                    <a:lnTo>
                      <a:pt x="1326" y="1170"/>
                    </a:lnTo>
                    <a:lnTo>
                      <a:pt x="1338" y="1146"/>
                    </a:lnTo>
                    <a:lnTo>
                      <a:pt x="1350" y="1140"/>
                    </a:lnTo>
                    <a:lnTo>
                      <a:pt x="1362" y="1164"/>
                    </a:lnTo>
                    <a:lnTo>
                      <a:pt x="1374" y="1170"/>
                    </a:lnTo>
                    <a:lnTo>
                      <a:pt x="1392" y="1170"/>
                    </a:lnTo>
                    <a:lnTo>
                      <a:pt x="1404" y="1158"/>
                    </a:lnTo>
                    <a:lnTo>
                      <a:pt x="1416" y="1164"/>
                    </a:lnTo>
                    <a:lnTo>
                      <a:pt x="1428" y="1170"/>
                    </a:lnTo>
                    <a:lnTo>
                      <a:pt x="1440" y="1146"/>
                    </a:lnTo>
                    <a:lnTo>
                      <a:pt x="1452" y="1140"/>
                    </a:lnTo>
                    <a:lnTo>
                      <a:pt x="1464" y="1164"/>
                    </a:lnTo>
                    <a:lnTo>
                      <a:pt x="1476" y="1170"/>
                    </a:lnTo>
                    <a:lnTo>
                      <a:pt x="1488" y="1170"/>
                    </a:lnTo>
                    <a:lnTo>
                      <a:pt x="1500" y="1158"/>
                    </a:lnTo>
                    <a:lnTo>
                      <a:pt x="1512" y="1158"/>
                    </a:lnTo>
                    <a:lnTo>
                      <a:pt x="1524" y="1128"/>
                    </a:lnTo>
                    <a:lnTo>
                      <a:pt x="1536" y="1146"/>
                    </a:lnTo>
                    <a:lnTo>
                      <a:pt x="1548" y="1068"/>
                    </a:lnTo>
                    <a:lnTo>
                      <a:pt x="1560" y="1104"/>
                    </a:lnTo>
                    <a:lnTo>
                      <a:pt x="1572" y="1158"/>
                    </a:lnTo>
                    <a:lnTo>
                      <a:pt x="1584" y="1158"/>
                    </a:lnTo>
                    <a:lnTo>
                      <a:pt x="1596" y="1182"/>
                    </a:lnTo>
                    <a:lnTo>
                      <a:pt x="1608" y="1182"/>
                    </a:lnTo>
                    <a:lnTo>
                      <a:pt x="1620" y="1146"/>
                    </a:lnTo>
                    <a:lnTo>
                      <a:pt x="1632" y="1164"/>
                    </a:lnTo>
                    <a:lnTo>
                      <a:pt x="1644" y="1146"/>
                    </a:lnTo>
                    <a:lnTo>
                      <a:pt x="1656" y="1182"/>
                    </a:lnTo>
                    <a:lnTo>
                      <a:pt x="1668" y="1170"/>
                    </a:lnTo>
                    <a:lnTo>
                      <a:pt x="1680" y="1170"/>
                    </a:lnTo>
                    <a:lnTo>
                      <a:pt x="1692" y="1170"/>
                    </a:lnTo>
                    <a:lnTo>
                      <a:pt x="1704" y="1164"/>
                    </a:lnTo>
                    <a:lnTo>
                      <a:pt x="1716" y="1182"/>
                    </a:lnTo>
                    <a:lnTo>
                      <a:pt x="1734" y="1164"/>
                    </a:lnTo>
                    <a:lnTo>
                      <a:pt x="1746" y="1170"/>
                    </a:lnTo>
                    <a:lnTo>
                      <a:pt x="1758" y="1146"/>
                    </a:lnTo>
                    <a:lnTo>
                      <a:pt x="1770" y="1182"/>
                    </a:lnTo>
                    <a:lnTo>
                      <a:pt x="1782" y="1170"/>
                    </a:lnTo>
                    <a:lnTo>
                      <a:pt x="1794" y="1164"/>
                    </a:lnTo>
                    <a:lnTo>
                      <a:pt x="1806" y="1158"/>
                    </a:lnTo>
                    <a:lnTo>
                      <a:pt x="1818" y="1164"/>
                    </a:lnTo>
                    <a:lnTo>
                      <a:pt x="1830" y="1182"/>
                    </a:lnTo>
                    <a:lnTo>
                      <a:pt x="1842" y="1164"/>
                    </a:lnTo>
                    <a:lnTo>
                      <a:pt x="1854" y="1170"/>
                    </a:lnTo>
                    <a:lnTo>
                      <a:pt x="1866" y="1164"/>
                    </a:lnTo>
                    <a:lnTo>
                      <a:pt x="1878" y="1182"/>
                    </a:lnTo>
                    <a:lnTo>
                      <a:pt x="1890" y="1164"/>
                    </a:lnTo>
                    <a:lnTo>
                      <a:pt x="1902" y="1170"/>
                    </a:lnTo>
                    <a:lnTo>
                      <a:pt x="1914" y="1170"/>
                    </a:lnTo>
                    <a:lnTo>
                      <a:pt x="1926" y="1170"/>
                    </a:lnTo>
                    <a:lnTo>
                      <a:pt x="1938" y="1158"/>
                    </a:lnTo>
                    <a:lnTo>
                      <a:pt x="1950" y="1134"/>
                    </a:lnTo>
                    <a:lnTo>
                      <a:pt x="1962" y="1182"/>
                    </a:lnTo>
                    <a:lnTo>
                      <a:pt x="1974" y="1170"/>
                    </a:lnTo>
                    <a:lnTo>
                      <a:pt x="1986" y="1182"/>
                    </a:lnTo>
                    <a:lnTo>
                      <a:pt x="1998" y="1182"/>
                    </a:lnTo>
                    <a:lnTo>
                      <a:pt x="2010" y="1182"/>
                    </a:lnTo>
                    <a:lnTo>
                      <a:pt x="2022" y="1182"/>
                    </a:lnTo>
                    <a:lnTo>
                      <a:pt x="2034" y="1170"/>
                    </a:lnTo>
                    <a:lnTo>
                      <a:pt x="2046" y="1182"/>
                    </a:lnTo>
                    <a:lnTo>
                      <a:pt x="2058" y="1170"/>
                    </a:lnTo>
                    <a:lnTo>
                      <a:pt x="2076" y="1182"/>
                    </a:lnTo>
                    <a:lnTo>
                      <a:pt x="2088" y="1164"/>
                    </a:lnTo>
                    <a:lnTo>
                      <a:pt x="2100" y="1146"/>
                    </a:lnTo>
                    <a:lnTo>
                      <a:pt x="2112" y="1182"/>
                    </a:lnTo>
                    <a:lnTo>
                      <a:pt x="2124" y="1146"/>
                    </a:lnTo>
                    <a:lnTo>
                      <a:pt x="2136" y="1158"/>
                    </a:lnTo>
                    <a:lnTo>
                      <a:pt x="2148" y="1182"/>
                    </a:lnTo>
                    <a:lnTo>
                      <a:pt x="2160" y="1164"/>
                    </a:lnTo>
                    <a:lnTo>
                      <a:pt x="2172" y="1182"/>
                    </a:lnTo>
                    <a:lnTo>
                      <a:pt x="2184" y="1164"/>
                    </a:lnTo>
                    <a:lnTo>
                      <a:pt x="2196" y="1158"/>
                    </a:lnTo>
                    <a:lnTo>
                      <a:pt x="2208" y="1182"/>
                    </a:lnTo>
                    <a:lnTo>
                      <a:pt x="2220" y="1170"/>
                    </a:lnTo>
                    <a:lnTo>
                      <a:pt x="2232" y="1128"/>
                    </a:lnTo>
                    <a:lnTo>
                      <a:pt x="2244" y="1182"/>
                    </a:lnTo>
                    <a:lnTo>
                      <a:pt x="2256" y="1164"/>
                    </a:lnTo>
                    <a:lnTo>
                      <a:pt x="2268" y="1170"/>
                    </a:lnTo>
                    <a:lnTo>
                      <a:pt x="2280" y="1164"/>
                    </a:lnTo>
                    <a:lnTo>
                      <a:pt x="2292" y="1158"/>
                    </a:lnTo>
                    <a:lnTo>
                      <a:pt x="2304" y="1140"/>
                    </a:lnTo>
                    <a:lnTo>
                      <a:pt x="2316" y="1140"/>
                    </a:lnTo>
                    <a:lnTo>
                      <a:pt x="2328" y="1134"/>
                    </a:lnTo>
                    <a:lnTo>
                      <a:pt x="2340" y="1164"/>
                    </a:lnTo>
                    <a:lnTo>
                      <a:pt x="2352" y="1170"/>
                    </a:lnTo>
                    <a:lnTo>
                      <a:pt x="2364" y="1164"/>
                    </a:lnTo>
                    <a:lnTo>
                      <a:pt x="2376" y="1158"/>
                    </a:lnTo>
                    <a:lnTo>
                      <a:pt x="2388" y="1182"/>
                    </a:lnTo>
                    <a:lnTo>
                      <a:pt x="2400" y="1182"/>
                    </a:lnTo>
                    <a:lnTo>
                      <a:pt x="2412" y="1182"/>
                    </a:lnTo>
                    <a:lnTo>
                      <a:pt x="2430" y="1146"/>
                    </a:lnTo>
                    <a:lnTo>
                      <a:pt x="2442" y="1158"/>
                    </a:lnTo>
                    <a:lnTo>
                      <a:pt x="2454" y="1164"/>
                    </a:lnTo>
                    <a:lnTo>
                      <a:pt x="2466" y="1170"/>
                    </a:lnTo>
                    <a:lnTo>
                      <a:pt x="2478" y="1182"/>
                    </a:lnTo>
                    <a:lnTo>
                      <a:pt x="2490" y="1170"/>
                    </a:lnTo>
                    <a:lnTo>
                      <a:pt x="2502" y="1170"/>
                    </a:lnTo>
                    <a:lnTo>
                      <a:pt x="2514" y="1170"/>
                    </a:lnTo>
                    <a:lnTo>
                      <a:pt x="2526" y="1182"/>
                    </a:lnTo>
                    <a:lnTo>
                      <a:pt x="2538" y="1170"/>
                    </a:lnTo>
                    <a:lnTo>
                      <a:pt x="2550" y="1170"/>
                    </a:lnTo>
                    <a:lnTo>
                      <a:pt x="2562" y="1158"/>
                    </a:lnTo>
                    <a:lnTo>
                      <a:pt x="2574" y="1164"/>
                    </a:lnTo>
                    <a:lnTo>
                      <a:pt x="2586" y="1170"/>
                    </a:lnTo>
                    <a:lnTo>
                      <a:pt x="2598" y="1158"/>
                    </a:lnTo>
                    <a:lnTo>
                      <a:pt x="2610" y="1164"/>
                    </a:lnTo>
                    <a:lnTo>
                      <a:pt x="2622" y="1140"/>
                    </a:lnTo>
                    <a:lnTo>
                      <a:pt x="2634" y="1170"/>
                    </a:lnTo>
                    <a:lnTo>
                      <a:pt x="2646" y="1140"/>
                    </a:lnTo>
                    <a:lnTo>
                      <a:pt x="2658" y="1182"/>
                    </a:lnTo>
                    <a:lnTo>
                      <a:pt x="2670" y="1158"/>
                    </a:lnTo>
                    <a:lnTo>
                      <a:pt x="2682" y="1164"/>
                    </a:lnTo>
                    <a:lnTo>
                      <a:pt x="2694" y="1164"/>
                    </a:lnTo>
                    <a:lnTo>
                      <a:pt x="2706" y="1164"/>
                    </a:lnTo>
                    <a:lnTo>
                      <a:pt x="2718" y="1104"/>
                    </a:lnTo>
                    <a:lnTo>
                      <a:pt x="2730" y="1182"/>
                    </a:lnTo>
                    <a:lnTo>
                      <a:pt x="2742" y="1170"/>
                    </a:lnTo>
                    <a:lnTo>
                      <a:pt x="2754" y="1170"/>
                    </a:lnTo>
                    <a:lnTo>
                      <a:pt x="2772" y="1170"/>
                    </a:lnTo>
                    <a:lnTo>
                      <a:pt x="2784" y="1182"/>
                    </a:lnTo>
                    <a:lnTo>
                      <a:pt x="2796" y="1182"/>
                    </a:lnTo>
                    <a:lnTo>
                      <a:pt x="2808" y="1170"/>
                    </a:lnTo>
                    <a:lnTo>
                      <a:pt x="2820" y="1158"/>
                    </a:lnTo>
                    <a:lnTo>
                      <a:pt x="2832" y="1182"/>
                    </a:lnTo>
                    <a:lnTo>
                      <a:pt x="2844" y="1158"/>
                    </a:lnTo>
                    <a:lnTo>
                      <a:pt x="2856" y="1170"/>
                    </a:lnTo>
                    <a:lnTo>
                      <a:pt x="2868" y="1146"/>
                    </a:lnTo>
                    <a:lnTo>
                      <a:pt x="2880" y="1164"/>
                    </a:lnTo>
                    <a:lnTo>
                      <a:pt x="2892" y="1182"/>
                    </a:lnTo>
                    <a:lnTo>
                      <a:pt x="2904" y="1158"/>
                    </a:lnTo>
                    <a:lnTo>
                      <a:pt x="2916" y="1104"/>
                    </a:lnTo>
                    <a:lnTo>
                      <a:pt x="2928" y="1182"/>
                    </a:lnTo>
                    <a:lnTo>
                      <a:pt x="2940" y="1170"/>
                    </a:lnTo>
                    <a:lnTo>
                      <a:pt x="2952" y="1170"/>
                    </a:lnTo>
                    <a:lnTo>
                      <a:pt x="2964" y="1140"/>
                    </a:lnTo>
                    <a:lnTo>
                      <a:pt x="2976" y="1170"/>
                    </a:lnTo>
                    <a:lnTo>
                      <a:pt x="2988" y="1170"/>
                    </a:lnTo>
                    <a:lnTo>
                      <a:pt x="3000" y="1164"/>
                    </a:lnTo>
                    <a:lnTo>
                      <a:pt x="3012" y="1074"/>
                    </a:lnTo>
                    <a:lnTo>
                      <a:pt x="3024" y="1170"/>
                    </a:lnTo>
                    <a:lnTo>
                      <a:pt x="3036" y="1170"/>
                    </a:lnTo>
                    <a:lnTo>
                      <a:pt x="3048" y="1164"/>
                    </a:lnTo>
                    <a:lnTo>
                      <a:pt x="3060" y="1068"/>
                    </a:lnTo>
                    <a:lnTo>
                      <a:pt x="3072" y="1134"/>
                    </a:lnTo>
                    <a:lnTo>
                      <a:pt x="3084" y="1074"/>
                    </a:lnTo>
                    <a:lnTo>
                      <a:pt x="3096" y="1116"/>
                    </a:lnTo>
                    <a:lnTo>
                      <a:pt x="3114" y="660"/>
                    </a:lnTo>
                    <a:lnTo>
                      <a:pt x="3114" y="1182"/>
                    </a:lnTo>
                    <a:lnTo>
                      <a:pt x="3096" y="1182"/>
                    </a:lnTo>
                    <a:lnTo>
                      <a:pt x="3084" y="1182"/>
                    </a:lnTo>
                    <a:lnTo>
                      <a:pt x="3072" y="1182"/>
                    </a:lnTo>
                    <a:lnTo>
                      <a:pt x="3060" y="1182"/>
                    </a:lnTo>
                    <a:lnTo>
                      <a:pt x="3048" y="1182"/>
                    </a:lnTo>
                    <a:lnTo>
                      <a:pt x="3036" y="1182"/>
                    </a:lnTo>
                    <a:lnTo>
                      <a:pt x="3024" y="1182"/>
                    </a:lnTo>
                    <a:lnTo>
                      <a:pt x="3012" y="1182"/>
                    </a:lnTo>
                    <a:lnTo>
                      <a:pt x="3000" y="1182"/>
                    </a:lnTo>
                    <a:lnTo>
                      <a:pt x="2988" y="1182"/>
                    </a:lnTo>
                    <a:lnTo>
                      <a:pt x="2976" y="1182"/>
                    </a:lnTo>
                    <a:lnTo>
                      <a:pt x="2964" y="1182"/>
                    </a:lnTo>
                    <a:lnTo>
                      <a:pt x="2952" y="1182"/>
                    </a:lnTo>
                    <a:lnTo>
                      <a:pt x="2940" y="1182"/>
                    </a:lnTo>
                    <a:lnTo>
                      <a:pt x="2928" y="1182"/>
                    </a:lnTo>
                    <a:lnTo>
                      <a:pt x="2916" y="1182"/>
                    </a:lnTo>
                    <a:lnTo>
                      <a:pt x="2904" y="1182"/>
                    </a:lnTo>
                    <a:lnTo>
                      <a:pt x="2892" y="1182"/>
                    </a:lnTo>
                    <a:lnTo>
                      <a:pt x="2880" y="1182"/>
                    </a:lnTo>
                    <a:lnTo>
                      <a:pt x="2868" y="1182"/>
                    </a:lnTo>
                    <a:lnTo>
                      <a:pt x="2856" y="1182"/>
                    </a:lnTo>
                    <a:lnTo>
                      <a:pt x="2844" y="1182"/>
                    </a:lnTo>
                    <a:lnTo>
                      <a:pt x="2832" y="1182"/>
                    </a:lnTo>
                    <a:lnTo>
                      <a:pt x="2820" y="1182"/>
                    </a:lnTo>
                    <a:lnTo>
                      <a:pt x="2808" y="1182"/>
                    </a:lnTo>
                    <a:lnTo>
                      <a:pt x="2796" y="1182"/>
                    </a:lnTo>
                    <a:lnTo>
                      <a:pt x="2784" y="1182"/>
                    </a:lnTo>
                    <a:lnTo>
                      <a:pt x="2772" y="1182"/>
                    </a:lnTo>
                    <a:lnTo>
                      <a:pt x="2754" y="1182"/>
                    </a:lnTo>
                    <a:lnTo>
                      <a:pt x="2742" y="1182"/>
                    </a:lnTo>
                    <a:lnTo>
                      <a:pt x="2730" y="1182"/>
                    </a:lnTo>
                    <a:lnTo>
                      <a:pt x="2718" y="1182"/>
                    </a:lnTo>
                    <a:lnTo>
                      <a:pt x="2706" y="1182"/>
                    </a:lnTo>
                    <a:lnTo>
                      <a:pt x="2694" y="1182"/>
                    </a:lnTo>
                    <a:lnTo>
                      <a:pt x="2682" y="1182"/>
                    </a:lnTo>
                    <a:lnTo>
                      <a:pt x="2670" y="1182"/>
                    </a:lnTo>
                    <a:lnTo>
                      <a:pt x="2658" y="1182"/>
                    </a:lnTo>
                    <a:lnTo>
                      <a:pt x="2646" y="1182"/>
                    </a:lnTo>
                    <a:lnTo>
                      <a:pt x="2634" y="1182"/>
                    </a:lnTo>
                    <a:lnTo>
                      <a:pt x="2622" y="1182"/>
                    </a:lnTo>
                    <a:lnTo>
                      <a:pt x="2610" y="1182"/>
                    </a:lnTo>
                    <a:lnTo>
                      <a:pt x="2598" y="1182"/>
                    </a:lnTo>
                    <a:lnTo>
                      <a:pt x="2586" y="1182"/>
                    </a:lnTo>
                    <a:lnTo>
                      <a:pt x="2574" y="1182"/>
                    </a:lnTo>
                    <a:lnTo>
                      <a:pt x="2562" y="1182"/>
                    </a:lnTo>
                    <a:lnTo>
                      <a:pt x="2550" y="1182"/>
                    </a:lnTo>
                    <a:lnTo>
                      <a:pt x="2538" y="1182"/>
                    </a:lnTo>
                    <a:lnTo>
                      <a:pt x="2526" y="1182"/>
                    </a:lnTo>
                    <a:lnTo>
                      <a:pt x="2514" y="1182"/>
                    </a:lnTo>
                    <a:lnTo>
                      <a:pt x="2502" y="1182"/>
                    </a:lnTo>
                    <a:lnTo>
                      <a:pt x="2490" y="1182"/>
                    </a:lnTo>
                    <a:lnTo>
                      <a:pt x="2478" y="1182"/>
                    </a:lnTo>
                    <a:lnTo>
                      <a:pt x="2466" y="1182"/>
                    </a:lnTo>
                    <a:lnTo>
                      <a:pt x="2454" y="1182"/>
                    </a:lnTo>
                    <a:lnTo>
                      <a:pt x="2442" y="1182"/>
                    </a:lnTo>
                    <a:lnTo>
                      <a:pt x="2430" y="1182"/>
                    </a:lnTo>
                    <a:lnTo>
                      <a:pt x="2412" y="1182"/>
                    </a:lnTo>
                    <a:lnTo>
                      <a:pt x="2400" y="1182"/>
                    </a:lnTo>
                    <a:lnTo>
                      <a:pt x="2388" y="1182"/>
                    </a:lnTo>
                    <a:lnTo>
                      <a:pt x="2376" y="1182"/>
                    </a:lnTo>
                    <a:lnTo>
                      <a:pt x="2364" y="1182"/>
                    </a:lnTo>
                    <a:lnTo>
                      <a:pt x="2352" y="1182"/>
                    </a:lnTo>
                    <a:lnTo>
                      <a:pt x="2340" y="1182"/>
                    </a:lnTo>
                    <a:lnTo>
                      <a:pt x="2328" y="1182"/>
                    </a:lnTo>
                    <a:lnTo>
                      <a:pt x="2316" y="1182"/>
                    </a:lnTo>
                    <a:lnTo>
                      <a:pt x="2304" y="1182"/>
                    </a:lnTo>
                    <a:lnTo>
                      <a:pt x="2292" y="1182"/>
                    </a:lnTo>
                    <a:lnTo>
                      <a:pt x="2280" y="1182"/>
                    </a:lnTo>
                    <a:lnTo>
                      <a:pt x="2268" y="1182"/>
                    </a:lnTo>
                    <a:lnTo>
                      <a:pt x="2256" y="1182"/>
                    </a:lnTo>
                    <a:lnTo>
                      <a:pt x="2244" y="1182"/>
                    </a:lnTo>
                    <a:lnTo>
                      <a:pt x="2232" y="1182"/>
                    </a:lnTo>
                    <a:lnTo>
                      <a:pt x="2220" y="1182"/>
                    </a:lnTo>
                    <a:lnTo>
                      <a:pt x="2208" y="1182"/>
                    </a:lnTo>
                    <a:lnTo>
                      <a:pt x="2196" y="1182"/>
                    </a:lnTo>
                    <a:lnTo>
                      <a:pt x="2184" y="1182"/>
                    </a:lnTo>
                    <a:lnTo>
                      <a:pt x="2172" y="1182"/>
                    </a:lnTo>
                    <a:lnTo>
                      <a:pt x="2160" y="1182"/>
                    </a:lnTo>
                    <a:lnTo>
                      <a:pt x="2148" y="1182"/>
                    </a:lnTo>
                    <a:lnTo>
                      <a:pt x="2136" y="1182"/>
                    </a:lnTo>
                    <a:lnTo>
                      <a:pt x="2124" y="1182"/>
                    </a:lnTo>
                    <a:lnTo>
                      <a:pt x="2112" y="1182"/>
                    </a:lnTo>
                    <a:lnTo>
                      <a:pt x="2100" y="1182"/>
                    </a:lnTo>
                    <a:lnTo>
                      <a:pt x="2088" y="1182"/>
                    </a:lnTo>
                    <a:lnTo>
                      <a:pt x="2076" y="1182"/>
                    </a:lnTo>
                    <a:lnTo>
                      <a:pt x="2058" y="1182"/>
                    </a:lnTo>
                    <a:lnTo>
                      <a:pt x="2046" y="1182"/>
                    </a:lnTo>
                    <a:lnTo>
                      <a:pt x="2034" y="1182"/>
                    </a:lnTo>
                    <a:lnTo>
                      <a:pt x="2022" y="1182"/>
                    </a:lnTo>
                    <a:lnTo>
                      <a:pt x="2010" y="1182"/>
                    </a:lnTo>
                    <a:lnTo>
                      <a:pt x="1998" y="1182"/>
                    </a:lnTo>
                    <a:lnTo>
                      <a:pt x="1986" y="1182"/>
                    </a:lnTo>
                    <a:lnTo>
                      <a:pt x="1974" y="1182"/>
                    </a:lnTo>
                    <a:lnTo>
                      <a:pt x="1962" y="1182"/>
                    </a:lnTo>
                    <a:lnTo>
                      <a:pt x="1950" y="1182"/>
                    </a:lnTo>
                    <a:lnTo>
                      <a:pt x="1938" y="1182"/>
                    </a:lnTo>
                    <a:lnTo>
                      <a:pt x="1926" y="1182"/>
                    </a:lnTo>
                    <a:lnTo>
                      <a:pt x="1914" y="1182"/>
                    </a:lnTo>
                    <a:lnTo>
                      <a:pt x="1902" y="1182"/>
                    </a:lnTo>
                    <a:lnTo>
                      <a:pt x="1890" y="1182"/>
                    </a:lnTo>
                    <a:lnTo>
                      <a:pt x="1878" y="1182"/>
                    </a:lnTo>
                    <a:lnTo>
                      <a:pt x="1866" y="1182"/>
                    </a:lnTo>
                    <a:lnTo>
                      <a:pt x="1854" y="1182"/>
                    </a:lnTo>
                    <a:lnTo>
                      <a:pt x="1842" y="1182"/>
                    </a:lnTo>
                    <a:lnTo>
                      <a:pt x="1830" y="1182"/>
                    </a:lnTo>
                    <a:lnTo>
                      <a:pt x="1818" y="1182"/>
                    </a:lnTo>
                    <a:lnTo>
                      <a:pt x="1806" y="1182"/>
                    </a:lnTo>
                    <a:lnTo>
                      <a:pt x="1794" y="1182"/>
                    </a:lnTo>
                    <a:lnTo>
                      <a:pt x="1782" y="1182"/>
                    </a:lnTo>
                    <a:lnTo>
                      <a:pt x="1770" y="1182"/>
                    </a:lnTo>
                    <a:lnTo>
                      <a:pt x="1758" y="1182"/>
                    </a:lnTo>
                    <a:lnTo>
                      <a:pt x="1746" y="1182"/>
                    </a:lnTo>
                    <a:lnTo>
                      <a:pt x="1734" y="1182"/>
                    </a:lnTo>
                    <a:lnTo>
                      <a:pt x="1716" y="1182"/>
                    </a:lnTo>
                    <a:lnTo>
                      <a:pt x="1704" y="1182"/>
                    </a:lnTo>
                    <a:lnTo>
                      <a:pt x="1692" y="1182"/>
                    </a:lnTo>
                    <a:lnTo>
                      <a:pt x="1680" y="1182"/>
                    </a:lnTo>
                    <a:lnTo>
                      <a:pt x="1668" y="1182"/>
                    </a:lnTo>
                    <a:lnTo>
                      <a:pt x="1656" y="1182"/>
                    </a:lnTo>
                    <a:lnTo>
                      <a:pt x="1644" y="1182"/>
                    </a:lnTo>
                    <a:lnTo>
                      <a:pt x="1632" y="1182"/>
                    </a:lnTo>
                    <a:lnTo>
                      <a:pt x="1620" y="1182"/>
                    </a:lnTo>
                    <a:lnTo>
                      <a:pt x="1608" y="1182"/>
                    </a:lnTo>
                    <a:lnTo>
                      <a:pt x="1596" y="1182"/>
                    </a:lnTo>
                    <a:lnTo>
                      <a:pt x="1584" y="1182"/>
                    </a:lnTo>
                    <a:lnTo>
                      <a:pt x="1572" y="1182"/>
                    </a:lnTo>
                    <a:lnTo>
                      <a:pt x="1560" y="1182"/>
                    </a:lnTo>
                    <a:lnTo>
                      <a:pt x="1548" y="1182"/>
                    </a:lnTo>
                    <a:lnTo>
                      <a:pt x="1536" y="1182"/>
                    </a:lnTo>
                    <a:lnTo>
                      <a:pt x="1524" y="1182"/>
                    </a:lnTo>
                    <a:lnTo>
                      <a:pt x="1512" y="1182"/>
                    </a:lnTo>
                    <a:lnTo>
                      <a:pt x="1500" y="1182"/>
                    </a:lnTo>
                    <a:lnTo>
                      <a:pt x="1488" y="1182"/>
                    </a:lnTo>
                    <a:lnTo>
                      <a:pt x="1476" y="1182"/>
                    </a:lnTo>
                    <a:lnTo>
                      <a:pt x="1464" y="1182"/>
                    </a:lnTo>
                    <a:lnTo>
                      <a:pt x="1452" y="1182"/>
                    </a:lnTo>
                    <a:lnTo>
                      <a:pt x="1440" y="1182"/>
                    </a:lnTo>
                    <a:lnTo>
                      <a:pt x="1428" y="1182"/>
                    </a:lnTo>
                    <a:lnTo>
                      <a:pt x="1416" y="1182"/>
                    </a:lnTo>
                    <a:lnTo>
                      <a:pt x="1404" y="1182"/>
                    </a:lnTo>
                    <a:lnTo>
                      <a:pt x="1392" y="1182"/>
                    </a:lnTo>
                    <a:lnTo>
                      <a:pt x="1374" y="1182"/>
                    </a:lnTo>
                    <a:lnTo>
                      <a:pt x="1362" y="1182"/>
                    </a:lnTo>
                    <a:lnTo>
                      <a:pt x="1350" y="1182"/>
                    </a:lnTo>
                    <a:lnTo>
                      <a:pt x="1338" y="1182"/>
                    </a:lnTo>
                    <a:lnTo>
                      <a:pt x="1326" y="1182"/>
                    </a:lnTo>
                    <a:lnTo>
                      <a:pt x="1314" y="1182"/>
                    </a:lnTo>
                    <a:lnTo>
                      <a:pt x="1302" y="1182"/>
                    </a:lnTo>
                    <a:lnTo>
                      <a:pt x="1290" y="1182"/>
                    </a:lnTo>
                    <a:lnTo>
                      <a:pt x="1278" y="1182"/>
                    </a:lnTo>
                    <a:lnTo>
                      <a:pt x="1266" y="1182"/>
                    </a:lnTo>
                    <a:lnTo>
                      <a:pt x="1254" y="1182"/>
                    </a:lnTo>
                    <a:lnTo>
                      <a:pt x="1242" y="1182"/>
                    </a:lnTo>
                    <a:lnTo>
                      <a:pt x="1230" y="1182"/>
                    </a:lnTo>
                    <a:lnTo>
                      <a:pt x="1218" y="1182"/>
                    </a:lnTo>
                    <a:lnTo>
                      <a:pt x="1206" y="1182"/>
                    </a:lnTo>
                    <a:lnTo>
                      <a:pt x="1194" y="1182"/>
                    </a:lnTo>
                    <a:lnTo>
                      <a:pt x="1182" y="1182"/>
                    </a:lnTo>
                    <a:lnTo>
                      <a:pt x="1170" y="1182"/>
                    </a:lnTo>
                    <a:lnTo>
                      <a:pt x="1158" y="1182"/>
                    </a:lnTo>
                    <a:lnTo>
                      <a:pt x="1146" y="1182"/>
                    </a:lnTo>
                    <a:lnTo>
                      <a:pt x="1134" y="1182"/>
                    </a:lnTo>
                    <a:lnTo>
                      <a:pt x="1122" y="1182"/>
                    </a:lnTo>
                    <a:lnTo>
                      <a:pt x="1110" y="1182"/>
                    </a:lnTo>
                    <a:lnTo>
                      <a:pt x="1098" y="1182"/>
                    </a:lnTo>
                    <a:lnTo>
                      <a:pt x="1086" y="1182"/>
                    </a:lnTo>
                    <a:lnTo>
                      <a:pt x="1074" y="1182"/>
                    </a:lnTo>
                    <a:lnTo>
                      <a:pt x="1062" y="1182"/>
                    </a:lnTo>
                    <a:lnTo>
                      <a:pt x="1050" y="1182"/>
                    </a:lnTo>
                    <a:lnTo>
                      <a:pt x="1038" y="1182"/>
                    </a:lnTo>
                    <a:lnTo>
                      <a:pt x="1020" y="1182"/>
                    </a:lnTo>
                    <a:lnTo>
                      <a:pt x="1008" y="1182"/>
                    </a:lnTo>
                    <a:lnTo>
                      <a:pt x="996" y="1182"/>
                    </a:lnTo>
                    <a:lnTo>
                      <a:pt x="984" y="1182"/>
                    </a:lnTo>
                    <a:lnTo>
                      <a:pt x="972" y="1182"/>
                    </a:lnTo>
                    <a:lnTo>
                      <a:pt x="960" y="1182"/>
                    </a:lnTo>
                    <a:lnTo>
                      <a:pt x="948" y="1182"/>
                    </a:lnTo>
                    <a:lnTo>
                      <a:pt x="936" y="1182"/>
                    </a:lnTo>
                    <a:lnTo>
                      <a:pt x="924" y="1182"/>
                    </a:lnTo>
                    <a:lnTo>
                      <a:pt x="912" y="1182"/>
                    </a:lnTo>
                    <a:lnTo>
                      <a:pt x="900" y="1182"/>
                    </a:lnTo>
                    <a:lnTo>
                      <a:pt x="888" y="1182"/>
                    </a:lnTo>
                    <a:lnTo>
                      <a:pt x="876" y="1182"/>
                    </a:lnTo>
                    <a:lnTo>
                      <a:pt x="864" y="1182"/>
                    </a:lnTo>
                    <a:lnTo>
                      <a:pt x="852" y="1182"/>
                    </a:lnTo>
                    <a:lnTo>
                      <a:pt x="840" y="1182"/>
                    </a:lnTo>
                    <a:lnTo>
                      <a:pt x="828" y="1182"/>
                    </a:lnTo>
                    <a:lnTo>
                      <a:pt x="816" y="1182"/>
                    </a:lnTo>
                    <a:lnTo>
                      <a:pt x="804" y="1182"/>
                    </a:lnTo>
                    <a:lnTo>
                      <a:pt x="792" y="1182"/>
                    </a:lnTo>
                    <a:lnTo>
                      <a:pt x="780" y="1182"/>
                    </a:lnTo>
                    <a:lnTo>
                      <a:pt x="768" y="1182"/>
                    </a:lnTo>
                    <a:lnTo>
                      <a:pt x="756" y="1182"/>
                    </a:lnTo>
                    <a:lnTo>
                      <a:pt x="744" y="1182"/>
                    </a:lnTo>
                    <a:lnTo>
                      <a:pt x="732" y="1182"/>
                    </a:lnTo>
                    <a:lnTo>
                      <a:pt x="720" y="1182"/>
                    </a:lnTo>
                    <a:lnTo>
                      <a:pt x="708" y="1182"/>
                    </a:lnTo>
                    <a:lnTo>
                      <a:pt x="696" y="1182"/>
                    </a:lnTo>
                    <a:lnTo>
                      <a:pt x="678" y="1182"/>
                    </a:lnTo>
                    <a:lnTo>
                      <a:pt x="666" y="1182"/>
                    </a:lnTo>
                    <a:lnTo>
                      <a:pt x="654" y="1182"/>
                    </a:lnTo>
                    <a:lnTo>
                      <a:pt x="642" y="1182"/>
                    </a:lnTo>
                    <a:lnTo>
                      <a:pt x="630" y="1182"/>
                    </a:lnTo>
                    <a:lnTo>
                      <a:pt x="618" y="1182"/>
                    </a:lnTo>
                    <a:lnTo>
                      <a:pt x="606" y="1182"/>
                    </a:lnTo>
                    <a:lnTo>
                      <a:pt x="594" y="1182"/>
                    </a:lnTo>
                    <a:lnTo>
                      <a:pt x="582" y="1182"/>
                    </a:lnTo>
                    <a:lnTo>
                      <a:pt x="570" y="1182"/>
                    </a:lnTo>
                    <a:lnTo>
                      <a:pt x="558" y="1182"/>
                    </a:lnTo>
                    <a:lnTo>
                      <a:pt x="546" y="1182"/>
                    </a:lnTo>
                    <a:lnTo>
                      <a:pt x="534" y="1182"/>
                    </a:lnTo>
                    <a:lnTo>
                      <a:pt x="522" y="1182"/>
                    </a:lnTo>
                    <a:lnTo>
                      <a:pt x="510" y="1182"/>
                    </a:lnTo>
                    <a:lnTo>
                      <a:pt x="498" y="1182"/>
                    </a:lnTo>
                    <a:lnTo>
                      <a:pt x="486" y="1182"/>
                    </a:lnTo>
                    <a:lnTo>
                      <a:pt x="474" y="1182"/>
                    </a:lnTo>
                    <a:lnTo>
                      <a:pt x="462" y="1182"/>
                    </a:lnTo>
                    <a:lnTo>
                      <a:pt x="450" y="1182"/>
                    </a:lnTo>
                    <a:lnTo>
                      <a:pt x="438" y="1182"/>
                    </a:lnTo>
                    <a:lnTo>
                      <a:pt x="426" y="1182"/>
                    </a:lnTo>
                    <a:lnTo>
                      <a:pt x="414" y="1182"/>
                    </a:lnTo>
                    <a:lnTo>
                      <a:pt x="402" y="1182"/>
                    </a:lnTo>
                    <a:lnTo>
                      <a:pt x="390" y="1182"/>
                    </a:lnTo>
                    <a:lnTo>
                      <a:pt x="378" y="1182"/>
                    </a:lnTo>
                    <a:lnTo>
                      <a:pt x="366" y="1182"/>
                    </a:lnTo>
                    <a:lnTo>
                      <a:pt x="354" y="1182"/>
                    </a:lnTo>
                    <a:lnTo>
                      <a:pt x="336" y="1182"/>
                    </a:lnTo>
                    <a:lnTo>
                      <a:pt x="324" y="1182"/>
                    </a:lnTo>
                    <a:lnTo>
                      <a:pt x="312" y="1182"/>
                    </a:lnTo>
                    <a:lnTo>
                      <a:pt x="300" y="1182"/>
                    </a:lnTo>
                    <a:lnTo>
                      <a:pt x="288" y="1182"/>
                    </a:lnTo>
                    <a:lnTo>
                      <a:pt x="276" y="1182"/>
                    </a:lnTo>
                    <a:lnTo>
                      <a:pt x="264" y="1182"/>
                    </a:lnTo>
                    <a:lnTo>
                      <a:pt x="252" y="1182"/>
                    </a:lnTo>
                    <a:lnTo>
                      <a:pt x="240" y="1182"/>
                    </a:lnTo>
                    <a:lnTo>
                      <a:pt x="228" y="1182"/>
                    </a:lnTo>
                    <a:lnTo>
                      <a:pt x="216" y="1182"/>
                    </a:lnTo>
                    <a:lnTo>
                      <a:pt x="204" y="1182"/>
                    </a:lnTo>
                    <a:lnTo>
                      <a:pt x="192" y="1182"/>
                    </a:lnTo>
                    <a:lnTo>
                      <a:pt x="180" y="1182"/>
                    </a:lnTo>
                    <a:lnTo>
                      <a:pt x="168" y="1182"/>
                    </a:lnTo>
                    <a:lnTo>
                      <a:pt x="156" y="1182"/>
                    </a:lnTo>
                    <a:lnTo>
                      <a:pt x="144" y="1182"/>
                    </a:lnTo>
                    <a:lnTo>
                      <a:pt x="132" y="1182"/>
                    </a:lnTo>
                    <a:lnTo>
                      <a:pt x="120" y="1182"/>
                    </a:lnTo>
                    <a:lnTo>
                      <a:pt x="108" y="1182"/>
                    </a:lnTo>
                    <a:lnTo>
                      <a:pt x="96" y="1182"/>
                    </a:lnTo>
                    <a:lnTo>
                      <a:pt x="84" y="1182"/>
                    </a:lnTo>
                    <a:lnTo>
                      <a:pt x="72" y="1182"/>
                    </a:lnTo>
                    <a:lnTo>
                      <a:pt x="60" y="1182"/>
                    </a:lnTo>
                    <a:lnTo>
                      <a:pt x="48" y="1182"/>
                    </a:lnTo>
                    <a:lnTo>
                      <a:pt x="36" y="1182"/>
                    </a:lnTo>
                    <a:lnTo>
                      <a:pt x="24" y="1182"/>
                    </a:lnTo>
                    <a:lnTo>
                      <a:pt x="12" y="1182"/>
                    </a:lnTo>
                    <a:lnTo>
                      <a:pt x="0" y="1182"/>
                    </a:lnTo>
                    <a:lnTo>
                      <a:pt x="0" y="1182"/>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11" name="Group 10"/>
            <p:cNvGrpSpPr/>
            <p:nvPr/>
          </p:nvGrpSpPr>
          <p:grpSpPr>
            <a:xfrm>
              <a:off x="-267257" y="5085185"/>
              <a:ext cx="4680001" cy="2520001"/>
              <a:chOff x="1857375" y="2074863"/>
              <a:chExt cx="5429250" cy="2781300"/>
            </a:xfrm>
          </p:grpSpPr>
          <p:sp>
            <p:nvSpPr>
              <p:cNvPr id="111" name="Rectangle 110"/>
              <p:cNvSpPr>
                <a:spLocks noChangeArrowheads="1"/>
              </p:cNvSpPr>
              <p:nvPr/>
            </p:nvSpPr>
            <p:spPr bwMode="auto">
              <a:xfrm>
                <a:off x="2209800" y="2179638"/>
                <a:ext cx="4943475" cy="24003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12" name="Rectangle 111"/>
              <p:cNvSpPr>
                <a:spLocks noChangeArrowheads="1"/>
              </p:cNvSpPr>
              <p:nvPr/>
            </p:nvSpPr>
            <p:spPr bwMode="auto">
              <a:xfrm>
                <a:off x="2209800" y="2179638"/>
                <a:ext cx="4943475" cy="2400300"/>
              </a:xfrm>
              <a:prstGeom prst="rect">
                <a:avLst/>
              </a:prstGeom>
              <a:noFill/>
              <a:ln w="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13" name="Line 239"/>
              <p:cNvSpPr>
                <a:spLocks noChangeShapeType="1"/>
              </p:cNvSpPr>
              <p:nvPr/>
            </p:nvSpPr>
            <p:spPr bwMode="auto">
              <a:xfrm>
                <a:off x="2209800" y="21796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14" name="Line 240"/>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15" name="Line 241"/>
              <p:cNvSpPr>
                <a:spLocks noChangeShapeType="1"/>
              </p:cNvSpPr>
              <p:nvPr/>
            </p:nvSpPr>
            <p:spPr bwMode="auto">
              <a:xfrm flipV="1">
                <a:off x="7153275"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16" name="Line 242"/>
              <p:cNvSpPr>
                <a:spLocks noChangeShapeType="1"/>
              </p:cNvSpPr>
              <p:nvPr/>
            </p:nvSpPr>
            <p:spPr bwMode="auto">
              <a:xfrm flipV="1">
                <a:off x="2209800"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17" name="Line 243"/>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18" name="Line 244"/>
              <p:cNvSpPr>
                <a:spLocks noChangeShapeType="1"/>
              </p:cNvSpPr>
              <p:nvPr/>
            </p:nvSpPr>
            <p:spPr bwMode="auto">
              <a:xfrm flipV="1">
                <a:off x="2209800"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19" name="Line 245"/>
              <p:cNvSpPr>
                <a:spLocks noChangeShapeType="1"/>
              </p:cNvSpPr>
              <p:nvPr/>
            </p:nvSpPr>
            <p:spPr bwMode="auto">
              <a:xfrm flipV="1">
                <a:off x="315277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20" name="Line 246"/>
              <p:cNvSpPr>
                <a:spLocks noChangeShapeType="1"/>
              </p:cNvSpPr>
              <p:nvPr/>
            </p:nvSpPr>
            <p:spPr bwMode="auto">
              <a:xfrm>
                <a:off x="315277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21" name="Rectangle 120"/>
              <p:cNvSpPr>
                <a:spLocks noChangeArrowheads="1"/>
              </p:cNvSpPr>
              <p:nvPr/>
            </p:nvSpPr>
            <p:spPr bwMode="auto">
              <a:xfrm>
                <a:off x="3048000" y="4608513"/>
                <a:ext cx="2952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22" name="Line 248"/>
              <p:cNvSpPr>
                <a:spLocks noChangeShapeType="1"/>
              </p:cNvSpPr>
              <p:nvPr/>
            </p:nvSpPr>
            <p:spPr bwMode="auto">
              <a:xfrm flipV="1">
                <a:off x="412432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23" name="Line 249"/>
              <p:cNvSpPr>
                <a:spLocks noChangeShapeType="1"/>
              </p:cNvSpPr>
              <p:nvPr/>
            </p:nvSpPr>
            <p:spPr bwMode="auto">
              <a:xfrm>
                <a:off x="412432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24" name="Rectangle 123"/>
              <p:cNvSpPr>
                <a:spLocks noChangeArrowheads="1"/>
              </p:cNvSpPr>
              <p:nvPr/>
            </p:nvSpPr>
            <p:spPr bwMode="auto">
              <a:xfrm>
                <a:off x="397192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25" name="Line 251"/>
              <p:cNvSpPr>
                <a:spLocks noChangeShapeType="1"/>
              </p:cNvSpPr>
              <p:nvPr/>
            </p:nvSpPr>
            <p:spPr bwMode="auto">
              <a:xfrm flipV="1">
                <a:off x="509587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26" name="Line 252"/>
              <p:cNvSpPr>
                <a:spLocks noChangeShapeType="1"/>
              </p:cNvSpPr>
              <p:nvPr/>
            </p:nvSpPr>
            <p:spPr bwMode="auto">
              <a:xfrm>
                <a:off x="509587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27" name="Rectangle 126"/>
              <p:cNvSpPr>
                <a:spLocks noChangeArrowheads="1"/>
              </p:cNvSpPr>
              <p:nvPr/>
            </p:nvSpPr>
            <p:spPr bwMode="auto">
              <a:xfrm>
                <a:off x="494347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28" name="Line 254"/>
              <p:cNvSpPr>
                <a:spLocks noChangeShapeType="1"/>
              </p:cNvSpPr>
              <p:nvPr/>
            </p:nvSpPr>
            <p:spPr bwMode="auto">
              <a:xfrm flipV="1">
                <a:off x="606742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29" name="Line 255"/>
              <p:cNvSpPr>
                <a:spLocks noChangeShapeType="1"/>
              </p:cNvSpPr>
              <p:nvPr/>
            </p:nvSpPr>
            <p:spPr bwMode="auto">
              <a:xfrm>
                <a:off x="606742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30" name="Rectangle 129"/>
              <p:cNvSpPr>
                <a:spLocks noChangeArrowheads="1"/>
              </p:cNvSpPr>
              <p:nvPr/>
            </p:nvSpPr>
            <p:spPr bwMode="auto">
              <a:xfrm>
                <a:off x="591502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200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31" name="Line 257"/>
              <p:cNvSpPr>
                <a:spLocks noChangeShapeType="1"/>
              </p:cNvSpPr>
              <p:nvPr/>
            </p:nvSpPr>
            <p:spPr bwMode="auto">
              <a:xfrm flipV="1">
                <a:off x="7029450"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32" name="Line 258"/>
              <p:cNvSpPr>
                <a:spLocks noChangeShapeType="1"/>
              </p:cNvSpPr>
              <p:nvPr/>
            </p:nvSpPr>
            <p:spPr bwMode="auto">
              <a:xfrm>
                <a:off x="7029450"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33" name="Rectangle 132"/>
              <p:cNvSpPr>
                <a:spLocks noChangeArrowheads="1"/>
              </p:cNvSpPr>
              <p:nvPr/>
            </p:nvSpPr>
            <p:spPr bwMode="auto">
              <a:xfrm>
                <a:off x="6877050"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250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34" name="Line 260"/>
              <p:cNvSpPr>
                <a:spLocks noChangeShapeType="1"/>
              </p:cNvSpPr>
              <p:nvPr/>
            </p:nvSpPr>
            <p:spPr bwMode="auto">
              <a:xfrm>
                <a:off x="2209800" y="45799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35" name="Line 261"/>
              <p:cNvSpPr>
                <a:spLocks noChangeShapeType="1"/>
              </p:cNvSpPr>
              <p:nvPr/>
            </p:nvSpPr>
            <p:spPr bwMode="auto">
              <a:xfrm flipH="1">
                <a:off x="7096125" y="45799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36" name="Rectangle 135"/>
              <p:cNvSpPr>
                <a:spLocks noChangeArrowheads="1"/>
              </p:cNvSpPr>
              <p:nvPr/>
            </p:nvSpPr>
            <p:spPr bwMode="auto">
              <a:xfrm>
                <a:off x="2066925" y="4475163"/>
                <a:ext cx="190500"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37" name="Line 263"/>
              <p:cNvSpPr>
                <a:spLocks noChangeShapeType="1"/>
              </p:cNvSpPr>
              <p:nvPr/>
            </p:nvSpPr>
            <p:spPr bwMode="auto">
              <a:xfrm>
                <a:off x="2209800" y="3979863"/>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38" name="Line 264"/>
              <p:cNvSpPr>
                <a:spLocks noChangeShapeType="1"/>
              </p:cNvSpPr>
              <p:nvPr/>
            </p:nvSpPr>
            <p:spPr bwMode="auto">
              <a:xfrm flipH="1">
                <a:off x="7096125" y="3979863"/>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39" name="Rectangle 138"/>
              <p:cNvSpPr>
                <a:spLocks noChangeArrowheads="1"/>
              </p:cNvSpPr>
              <p:nvPr/>
            </p:nvSpPr>
            <p:spPr bwMode="auto">
              <a:xfrm>
                <a:off x="1962150" y="3875088"/>
                <a:ext cx="2952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40" name="Line 266"/>
              <p:cNvSpPr>
                <a:spLocks noChangeShapeType="1"/>
              </p:cNvSpPr>
              <p:nvPr/>
            </p:nvSpPr>
            <p:spPr bwMode="auto">
              <a:xfrm>
                <a:off x="2209800" y="337978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41" name="Line 267"/>
              <p:cNvSpPr>
                <a:spLocks noChangeShapeType="1"/>
              </p:cNvSpPr>
              <p:nvPr/>
            </p:nvSpPr>
            <p:spPr bwMode="auto">
              <a:xfrm flipH="1">
                <a:off x="7096125" y="337978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42" name="Rectangle 141"/>
              <p:cNvSpPr>
                <a:spLocks noChangeArrowheads="1"/>
              </p:cNvSpPr>
              <p:nvPr/>
            </p:nvSpPr>
            <p:spPr bwMode="auto">
              <a:xfrm>
                <a:off x="1857375" y="32750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43" name="Line 269"/>
              <p:cNvSpPr>
                <a:spLocks noChangeShapeType="1"/>
              </p:cNvSpPr>
              <p:nvPr/>
            </p:nvSpPr>
            <p:spPr bwMode="auto">
              <a:xfrm>
                <a:off x="2209800" y="2779713"/>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44" name="Line 270"/>
              <p:cNvSpPr>
                <a:spLocks noChangeShapeType="1"/>
              </p:cNvSpPr>
              <p:nvPr/>
            </p:nvSpPr>
            <p:spPr bwMode="auto">
              <a:xfrm flipH="1">
                <a:off x="7096125" y="2779713"/>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45" name="Rectangle 144"/>
              <p:cNvSpPr>
                <a:spLocks noChangeArrowheads="1"/>
              </p:cNvSpPr>
              <p:nvPr/>
            </p:nvSpPr>
            <p:spPr bwMode="auto">
              <a:xfrm>
                <a:off x="1857375" y="2674938"/>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46" name="Line 272"/>
              <p:cNvSpPr>
                <a:spLocks noChangeShapeType="1"/>
              </p:cNvSpPr>
              <p:nvPr/>
            </p:nvSpPr>
            <p:spPr bwMode="auto">
              <a:xfrm>
                <a:off x="2209800" y="21796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47" name="Line 273"/>
              <p:cNvSpPr>
                <a:spLocks noChangeShapeType="1"/>
              </p:cNvSpPr>
              <p:nvPr/>
            </p:nvSpPr>
            <p:spPr bwMode="auto">
              <a:xfrm flipH="1">
                <a:off x="7096125" y="21796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48" name="Rectangle 147"/>
              <p:cNvSpPr>
                <a:spLocks noChangeArrowheads="1"/>
              </p:cNvSpPr>
              <p:nvPr/>
            </p:nvSpPr>
            <p:spPr bwMode="auto">
              <a:xfrm>
                <a:off x="1857375" y="207486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200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49" name="Line 275"/>
              <p:cNvSpPr>
                <a:spLocks noChangeShapeType="1"/>
              </p:cNvSpPr>
              <p:nvPr/>
            </p:nvSpPr>
            <p:spPr bwMode="auto">
              <a:xfrm>
                <a:off x="2209800" y="21796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50" name="Line 276"/>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51" name="Line 277"/>
              <p:cNvSpPr>
                <a:spLocks noChangeShapeType="1"/>
              </p:cNvSpPr>
              <p:nvPr/>
            </p:nvSpPr>
            <p:spPr bwMode="auto">
              <a:xfrm flipV="1">
                <a:off x="7153275"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52" name="Line 278"/>
              <p:cNvSpPr>
                <a:spLocks noChangeShapeType="1"/>
              </p:cNvSpPr>
              <p:nvPr/>
            </p:nvSpPr>
            <p:spPr bwMode="auto">
              <a:xfrm flipV="1">
                <a:off x="2209800"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53" name="Freeform 152"/>
              <p:cNvSpPr>
                <a:spLocks/>
              </p:cNvSpPr>
              <p:nvPr/>
            </p:nvSpPr>
            <p:spPr bwMode="auto">
              <a:xfrm>
                <a:off x="2209800" y="2627313"/>
                <a:ext cx="4943475" cy="1952625"/>
              </a:xfrm>
              <a:custGeom>
                <a:avLst/>
                <a:gdLst/>
                <a:ahLst/>
                <a:cxnLst>
                  <a:cxn ang="0">
                    <a:pos x="84" y="1212"/>
                  </a:cxn>
                  <a:cxn ang="0">
                    <a:pos x="192" y="1134"/>
                  </a:cxn>
                  <a:cxn ang="0">
                    <a:pos x="300" y="1218"/>
                  </a:cxn>
                  <a:cxn ang="0">
                    <a:pos x="414" y="1218"/>
                  </a:cxn>
                  <a:cxn ang="0">
                    <a:pos x="522" y="1230"/>
                  </a:cxn>
                  <a:cxn ang="0">
                    <a:pos x="630" y="1212"/>
                  </a:cxn>
                  <a:cxn ang="0">
                    <a:pos x="744" y="1218"/>
                  </a:cxn>
                  <a:cxn ang="0">
                    <a:pos x="852" y="1218"/>
                  </a:cxn>
                  <a:cxn ang="0">
                    <a:pos x="960" y="1218"/>
                  </a:cxn>
                  <a:cxn ang="0">
                    <a:pos x="1074" y="1218"/>
                  </a:cxn>
                  <a:cxn ang="0">
                    <a:pos x="1182" y="1230"/>
                  </a:cxn>
                  <a:cxn ang="0">
                    <a:pos x="1290" y="1218"/>
                  </a:cxn>
                  <a:cxn ang="0">
                    <a:pos x="1404" y="1212"/>
                  </a:cxn>
                  <a:cxn ang="0">
                    <a:pos x="1512" y="1218"/>
                  </a:cxn>
                  <a:cxn ang="0">
                    <a:pos x="1620" y="1206"/>
                  </a:cxn>
                  <a:cxn ang="0">
                    <a:pos x="1734" y="1206"/>
                  </a:cxn>
                  <a:cxn ang="0">
                    <a:pos x="1842" y="1206"/>
                  </a:cxn>
                  <a:cxn ang="0">
                    <a:pos x="1950" y="1218"/>
                  </a:cxn>
                  <a:cxn ang="0">
                    <a:pos x="2058" y="1218"/>
                  </a:cxn>
                  <a:cxn ang="0">
                    <a:pos x="2172" y="1230"/>
                  </a:cxn>
                  <a:cxn ang="0">
                    <a:pos x="2280" y="1194"/>
                  </a:cxn>
                  <a:cxn ang="0">
                    <a:pos x="2388" y="1212"/>
                  </a:cxn>
                  <a:cxn ang="0">
                    <a:pos x="2502" y="1206"/>
                  </a:cxn>
                  <a:cxn ang="0">
                    <a:pos x="2610" y="1218"/>
                  </a:cxn>
                  <a:cxn ang="0">
                    <a:pos x="2718" y="1152"/>
                  </a:cxn>
                  <a:cxn ang="0">
                    <a:pos x="2832" y="1218"/>
                  </a:cxn>
                  <a:cxn ang="0">
                    <a:pos x="2940" y="1212"/>
                  </a:cxn>
                  <a:cxn ang="0">
                    <a:pos x="3048" y="1212"/>
                  </a:cxn>
                  <a:cxn ang="0">
                    <a:pos x="3072" y="1230"/>
                  </a:cxn>
                  <a:cxn ang="0">
                    <a:pos x="2964" y="1230"/>
                  </a:cxn>
                  <a:cxn ang="0">
                    <a:pos x="2856" y="1230"/>
                  </a:cxn>
                  <a:cxn ang="0">
                    <a:pos x="2742" y="1230"/>
                  </a:cxn>
                  <a:cxn ang="0">
                    <a:pos x="2634" y="1230"/>
                  </a:cxn>
                  <a:cxn ang="0">
                    <a:pos x="2526" y="1230"/>
                  </a:cxn>
                  <a:cxn ang="0">
                    <a:pos x="2412" y="1230"/>
                  </a:cxn>
                  <a:cxn ang="0">
                    <a:pos x="2304" y="1230"/>
                  </a:cxn>
                  <a:cxn ang="0">
                    <a:pos x="2196" y="1230"/>
                  </a:cxn>
                  <a:cxn ang="0">
                    <a:pos x="2088" y="1230"/>
                  </a:cxn>
                  <a:cxn ang="0">
                    <a:pos x="1974" y="1230"/>
                  </a:cxn>
                  <a:cxn ang="0">
                    <a:pos x="1866" y="1230"/>
                  </a:cxn>
                  <a:cxn ang="0">
                    <a:pos x="1758" y="1230"/>
                  </a:cxn>
                  <a:cxn ang="0">
                    <a:pos x="1644" y="1230"/>
                  </a:cxn>
                  <a:cxn ang="0">
                    <a:pos x="1536" y="1230"/>
                  </a:cxn>
                  <a:cxn ang="0">
                    <a:pos x="1428" y="1230"/>
                  </a:cxn>
                  <a:cxn ang="0">
                    <a:pos x="1314" y="1230"/>
                  </a:cxn>
                  <a:cxn ang="0">
                    <a:pos x="1206" y="1230"/>
                  </a:cxn>
                  <a:cxn ang="0">
                    <a:pos x="1098" y="1230"/>
                  </a:cxn>
                  <a:cxn ang="0">
                    <a:pos x="984" y="1230"/>
                  </a:cxn>
                  <a:cxn ang="0">
                    <a:pos x="876" y="1230"/>
                  </a:cxn>
                  <a:cxn ang="0">
                    <a:pos x="768" y="1230"/>
                  </a:cxn>
                  <a:cxn ang="0">
                    <a:pos x="654" y="1230"/>
                  </a:cxn>
                  <a:cxn ang="0">
                    <a:pos x="546" y="1230"/>
                  </a:cxn>
                  <a:cxn ang="0">
                    <a:pos x="438" y="1230"/>
                  </a:cxn>
                  <a:cxn ang="0">
                    <a:pos x="324" y="1230"/>
                  </a:cxn>
                  <a:cxn ang="0">
                    <a:pos x="216" y="1230"/>
                  </a:cxn>
                  <a:cxn ang="0">
                    <a:pos x="108" y="1230"/>
                  </a:cxn>
                  <a:cxn ang="0">
                    <a:pos x="0" y="1230"/>
                  </a:cxn>
                </a:cxnLst>
                <a:rect l="0" t="0" r="r" b="b"/>
                <a:pathLst>
                  <a:path w="3114" h="1230">
                    <a:moveTo>
                      <a:pt x="0" y="1230"/>
                    </a:moveTo>
                    <a:lnTo>
                      <a:pt x="0" y="0"/>
                    </a:lnTo>
                    <a:lnTo>
                      <a:pt x="12" y="1128"/>
                    </a:lnTo>
                    <a:lnTo>
                      <a:pt x="24" y="1146"/>
                    </a:lnTo>
                    <a:lnTo>
                      <a:pt x="36" y="1194"/>
                    </a:lnTo>
                    <a:lnTo>
                      <a:pt x="48" y="1164"/>
                    </a:lnTo>
                    <a:lnTo>
                      <a:pt x="60" y="1194"/>
                    </a:lnTo>
                    <a:lnTo>
                      <a:pt x="72" y="1212"/>
                    </a:lnTo>
                    <a:lnTo>
                      <a:pt x="84" y="1212"/>
                    </a:lnTo>
                    <a:lnTo>
                      <a:pt x="96" y="1122"/>
                    </a:lnTo>
                    <a:lnTo>
                      <a:pt x="108" y="1212"/>
                    </a:lnTo>
                    <a:lnTo>
                      <a:pt x="120" y="1230"/>
                    </a:lnTo>
                    <a:lnTo>
                      <a:pt x="132" y="1218"/>
                    </a:lnTo>
                    <a:lnTo>
                      <a:pt x="144" y="1212"/>
                    </a:lnTo>
                    <a:lnTo>
                      <a:pt x="156" y="1212"/>
                    </a:lnTo>
                    <a:lnTo>
                      <a:pt x="168" y="1218"/>
                    </a:lnTo>
                    <a:lnTo>
                      <a:pt x="180" y="1230"/>
                    </a:lnTo>
                    <a:lnTo>
                      <a:pt x="192" y="1134"/>
                    </a:lnTo>
                    <a:lnTo>
                      <a:pt x="204" y="1218"/>
                    </a:lnTo>
                    <a:lnTo>
                      <a:pt x="216" y="1230"/>
                    </a:lnTo>
                    <a:lnTo>
                      <a:pt x="228" y="1230"/>
                    </a:lnTo>
                    <a:lnTo>
                      <a:pt x="240" y="1194"/>
                    </a:lnTo>
                    <a:lnTo>
                      <a:pt x="252" y="1230"/>
                    </a:lnTo>
                    <a:lnTo>
                      <a:pt x="264" y="1206"/>
                    </a:lnTo>
                    <a:lnTo>
                      <a:pt x="276" y="1230"/>
                    </a:lnTo>
                    <a:lnTo>
                      <a:pt x="288" y="1212"/>
                    </a:lnTo>
                    <a:lnTo>
                      <a:pt x="300" y="1218"/>
                    </a:lnTo>
                    <a:lnTo>
                      <a:pt x="312" y="1206"/>
                    </a:lnTo>
                    <a:lnTo>
                      <a:pt x="324" y="1218"/>
                    </a:lnTo>
                    <a:lnTo>
                      <a:pt x="336" y="1218"/>
                    </a:lnTo>
                    <a:lnTo>
                      <a:pt x="354" y="1230"/>
                    </a:lnTo>
                    <a:lnTo>
                      <a:pt x="366" y="1230"/>
                    </a:lnTo>
                    <a:lnTo>
                      <a:pt x="378" y="1218"/>
                    </a:lnTo>
                    <a:lnTo>
                      <a:pt x="390" y="1176"/>
                    </a:lnTo>
                    <a:lnTo>
                      <a:pt x="402" y="1206"/>
                    </a:lnTo>
                    <a:lnTo>
                      <a:pt x="414" y="1218"/>
                    </a:lnTo>
                    <a:lnTo>
                      <a:pt x="426" y="1212"/>
                    </a:lnTo>
                    <a:lnTo>
                      <a:pt x="438" y="1212"/>
                    </a:lnTo>
                    <a:lnTo>
                      <a:pt x="450" y="1212"/>
                    </a:lnTo>
                    <a:lnTo>
                      <a:pt x="462" y="1230"/>
                    </a:lnTo>
                    <a:lnTo>
                      <a:pt x="474" y="1230"/>
                    </a:lnTo>
                    <a:lnTo>
                      <a:pt x="486" y="1206"/>
                    </a:lnTo>
                    <a:lnTo>
                      <a:pt x="498" y="1206"/>
                    </a:lnTo>
                    <a:lnTo>
                      <a:pt x="510" y="1218"/>
                    </a:lnTo>
                    <a:lnTo>
                      <a:pt x="522" y="1230"/>
                    </a:lnTo>
                    <a:lnTo>
                      <a:pt x="534" y="1212"/>
                    </a:lnTo>
                    <a:lnTo>
                      <a:pt x="546" y="1230"/>
                    </a:lnTo>
                    <a:lnTo>
                      <a:pt x="558" y="1212"/>
                    </a:lnTo>
                    <a:lnTo>
                      <a:pt x="570" y="1218"/>
                    </a:lnTo>
                    <a:lnTo>
                      <a:pt x="582" y="1188"/>
                    </a:lnTo>
                    <a:lnTo>
                      <a:pt x="594" y="1230"/>
                    </a:lnTo>
                    <a:lnTo>
                      <a:pt x="606" y="1212"/>
                    </a:lnTo>
                    <a:lnTo>
                      <a:pt x="618" y="1218"/>
                    </a:lnTo>
                    <a:lnTo>
                      <a:pt x="630" y="1212"/>
                    </a:lnTo>
                    <a:lnTo>
                      <a:pt x="642" y="1218"/>
                    </a:lnTo>
                    <a:lnTo>
                      <a:pt x="654" y="1218"/>
                    </a:lnTo>
                    <a:lnTo>
                      <a:pt x="666" y="1218"/>
                    </a:lnTo>
                    <a:lnTo>
                      <a:pt x="678" y="1212"/>
                    </a:lnTo>
                    <a:lnTo>
                      <a:pt x="696" y="1212"/>
                    </a:lnTo>
                    <a:lnTo>
                      <a:pt x="708" y="1230"/>
                    </a:lnTo>
                    <a:lnTo>
                      <a:pt x="720" y="1218"/>
                    </a:lnTo>
                    <a:lnTo>
                      <a:pt x="732" y="1218"/>
                    </a:lnTo>
                    <a:lnTo>
                      <a:pt x="744" y="1218"/>
                    </a:lnTo>
                    <a:lnTo>
                      <a:pt x="756" y="1212"/>
                    </a:lnTo>
                    <a:lnTo>
                      <a:pt x="768" y="1212"/>
                    </a:lnTo>
                    <a:lnTo>
                      <a:pt x="780" y="1212"/>
                    </a:lnTo>
                    <a:lnTo>
                      <a:pt x="792" y="1218"/>
                    </a:lnTo>
                    <a:lnTo>
                      <a:pt x="804" y="1218"/>
                    </a:lnTo>
                    <a:lnTo>
                      <a:pt x="816" y="1218"/>
                    </a:lnTo>
                    <a:lnTo>
                      <a:pt x="828" y="1206"/>
                    </a:lnTo>
                    <a:lnTo>
                      <a:pt x="840" y="1218"/>
                    </a:lnTo>
                    <a:lnTo>
                      <a:pt x="852" y="1218"/>
                    </a:lnTo>
                    <a:lnTo>
                      <a:pt x="864" y="1218"/>
                    </a:lnTo>
                    <a:lnTo>
                      <a:pt x="876" y="1206"/>
                    </a:lnTo>
                    <a:lnTo>
                      <a:pt x="888" y="1218"/>
                    </a:lnTo>
                    <a:lnTo>
                      <a:pt x="900" y="1194"/>
                    </a:lnTo>
                    <a:lnTo>
                      <a:pt x="912" y="1230"/>
                    </a:lnTo>
                    <a:lnTo>
                      <a:pt x="924" y="1230"/>
                    </a:lnTo>
                    <a:lnTo>
                      <a:pt x="936" y="1218"/>
                    </a:lnTo>
                    <a:lnTo>
                      <a:pt x="948" y="1230"/>
                    </a:lnTo>
                    <a:lnTo>
                      <a:pt x="960" y="1218"/>
                    </a:lnTo>
                    <a:lnTo>
                      <a:pt x="972" y="1176"/>
                    </a:lnTo>
                    <a:lnTo>
                      <a:pt x="984" y="1230"/>
                    </a:lnTo>
                    <a:lnTo>
                      <a:pt x="996" y="1206"/>
                    </a:lnTo>
                    <a:lnTo>
                      <a:pt x="1008" y="1212"/>
                    </a:lnTo>
                    <a:lnTo>
                      <a:pt x="1020" y="1230"/>
                    </a:lnTo>
                    <a:lnTo>
                      <a:pt x="1038" y="1230"/>
                    </a:lnTo>
                    <a:lnTo>
                      <a:pt x="1050" y="1218"/>
                    </a:lnTo>
                    <a:lnTo>
                      <a:pt x="1062" y="1230"/>
                    </a:lnTo>
                    <a:lnTo>
                      <a:pt x="1074" y="1218"/>
                    </a:lnTo>
                    <a:lnTo>
                      <a:pt x="1086" y="1230"/>
                    </a:lnTo>
                    <a:lnTo>
                      <a:pt x="1098" y="1218"/>
                    </a:lnTo>
                    <a:lnTo>
                      <a:pt x="1110" y="1212"/>
                    </a:lnTo>
                    <a:lnTo>
                      <a:pt x="1122" y="1212"/>
                    </a:lnTo>
                    <a:lnTo>
                      <a:pt x="1134" y="1218"/>
                    </a:lnTo>
                    <a:lnTo>
                      <a:pt x="1146" y="1212"/>
                    </a:lnTo>
                    <a:lnTo>
                      <a:pt x="1158" y="1230"/>
                    </a:lnTo>
                    <a:lnTo>
                      <a:pt x="1170" y="1194"/>
                    </a:lnTo>
                    <a:lnTo>
                      <a:pt x="1182" y="1230"/>
                    </a:lnTo>
                    <a:lnTo>
                      <a:pt x="1194" y="1218"/>
                    </a:lnTo>
                    <a:lnTo>
                      <a:pt x="1206" y="1218"/>
                    </a:lnTo>
                    <a:lnTo>
                      <a:pt x="1218" y="1206"/>
                    </a:lnTo>
                    <a:lnTo>
                      <a:pt x="1230" y="1218"/>
                    </a:lnTo>
                    <a:lnTo>
                      <a:pt x="1242" y="1218"/>
                    </a:lnTo>
                    <a:lnTo>
                      <a:pt x="1254" y="1194"/>
                    </a:lnTo>
                    <a:lnTo>
                      <a:pt x="1266" y="1218"/>
                    </a:lnTo>
                    <a:lnTo>
                      <a:pt x="1278" y="1230"/>
                    </a:lnTo>
                    <a:lnTo>
                      <a:pt x="1290" y="1218"/>
                    </a:lnTo>
                    <a:lnTo>
                      <a:pt x="1302" y="1218"/>
                    </a:lnTo>
                    <a:lnTo>
                      <a:pt x="1314" y="1206"/>
                    </a:lnTo>
                    <a:lnTo>
                      <a:pt x="1326" y="1206"/>
                    </a:lnTo>
                    <a:lnTo>
                      <a:pt x="1338" y="1218"/>
                    </a:lnTo>
                    <a:lnTo>
                      <a:pt x="1350" y="1194"/>
                    </a:lnTo>
                    <a:lnTo>
                      <a:pt x="1362" y="1206"/>
                    </a:lnTo>
                    <a:lnTo>
                      <a:pt x="1374" y="1212"/>
                    </a:lnTo>
                    <a:lnTo>
                      <a:pt x="1392" y="1230"/>
                    </a:lnTo>
                    <a:lnTo>
                      <a:pt x="1404" y="1212"/>
                    </a:lnTo>
                    <a:lnTo>
                      <a:pt x="1416" y="1218"/>
                    </a:lnTo>
                    <a:lnTo>
                      <a:pt x="1428" y="1230"/>
                    </a:lnTo>
                    <a:lnTo>
                      <a:pt x="1440" y="1206"/>
                    </a:lnTo>
                    <a:lnTo>
                      <a:pt x="1452" y="1230"/>
                    </a:lnTo>
                    <a:lnTo>
                      <a:pt x="1464" y="1218"/>
                    </a:lnTo>
                    <a:lnTo>
                      <a:pt x="1476" y="1212"/>
                    </a:lnTo>
                    <a:lnTo>
                      <a:pt x="1488" y="1194"/>
                    </a:lnTo>
                    <a:lnTo>
                      <a:pt x="1500" y="1218"/>
                    </a:lnTo>
                    <a:lnTo>
                      <a:pt x="1512" y="1218"/>
                    </a:lnTo>
                    <a:lnTo>
                      <a:pt x="1524" y="1230"/>
                    </a:lnTo>
                    <a:lnTo>
                      <a:pt x="1536" y="1188"/>
                    </a:lnTo>
                    <a:lnTo>
                      <a:pt x="1548" y="1164"/>
                    </a:lnTo>
                    <a:lnTo>
                      <a:pt x="1560" y="1194"/>
                    </a:lnTo>
                    <a:lnTo>
                      <a:pt x="1572" y="1218"/>
                    </a:lnTo>
                    <a:lnTo>
                      <a:pt x="1584" y="1206"/>
                    </a:lnTo>
                    <a:lnTo>
                      <a:pt x="1596" y="1212"/>
                    </a:lnTo>
                    <a:lnTo>
                      <a:pt x="1608" y="1212"/>
                    </a:lnTo>
                    <a:lnTo>
                      <a:pt x="1620" y="1206"/>
                    </a:lnTo>
                    <a:lnTo>
                      <a:pt x="1632" y="1218"/>
                    </a:lnTo>
                    <a:lnTo>
                      <a:pt x="1644" y="1206"/>
                    </a:lnTo>
                    <a:lnTo>
                      <a:pt x="1656" y="1206"/>
                    </a:lnTo>
                    <a:lnTo>
                      <a:pt x="1668" y="1218"/>
                    </a:lnTo>
                    <a:lnTo>
                      <a:pt x="1680" y="1212"/>
                    </a:lnTo>
                    <a:lnTo>
                      <a:pt x="1692" y="1212"/>
                    </a:lnTo>
                    <a:lnTo>
                      <a:pt x="1704" y="1188"/>
                    </a:lnTo>
                    <a:lnTo>
                      <a:pt x="1716" y="1230"/>
                    </a:lnTo>
                    <a:lnTo>
                      <a:pt x="1734" y="1206"/>
                    </a:lnTo>
                    <a:lnTo>
                      <a:pt x="1746" y="1206"/>
                    </a:lnTo>
                    <a:lnTo>
                      <a:pt x="1758" y="1212"/>
                    </a:lnTo>
                    <a:lnTo>
                      <a:pt x="1770" y="1212"/>
                    </a:lnTo>
                    <a:lnTo>
                      <a:pt x="1782" y="1230"/>
                    </a:lnTo>
                    <a:lnTo>
                      <a:pt x="1794" y="1218"/>
                    </a:lnTo>
                    <a:lnTo>
                      <a:pt x="1806" y="1206"/>
                    </a:lnTo>
                    <a:lnTo>
                      <a:pt x="1818" y="1230"/>
                    </a:lnTo>
                    <a:lnTo>
                      <a:pt x="1830" y="1212"/>
                    </a:lnTo>
                    <a:lnTo>
                      <a:pt x="1842" y="1206"/>
                    </a:lnTo>
                    <a:lnTo>
                      <a:pt x="1854" y="1218"/>
                    </a:lnTo>
                    <a:lnTo>
                      <a:pt x="1866" y="1218"/>
                    </a:lnTo>
                    <a:lnTo>
                      <a:pt x="1878" y="1212"/>
                    </a:lnTo>
                    <a:lnTo>
                      <a:pt x="1890" y="1206"/>
                    </a:lnTo>
                    <a:lnTo>
                      <a:pt x="1902" y="1230"/>
                    </a:lnTo>
                    <a:lnTo>
                      <a:pt x="1914" y="1212"/>
                    </a:lnTo>
                    <a:lnTo>
                      <a:pt x="1926" y="1230"/>
                    </a:lnTo>
                    <a:lnTo>
                      <a:pt x="1938" y="1212"/>
                    </a:lnTo>
                    <a:lnTo>
                      <a:pt x="1950" y="1218"/>
                    </a:lnTo>
                    <a:lnTo>
                      <a:pt x="1962" y="1230"/>
                    </a:lnTo>
                    <a:lnTo>
                      <a:pt x="1974" y="1230"/>
                    </a:lnTo>
                    <a:lnTo>
                      <a:pt x="1986" y="1230"/>
                    </a:lnTo>
                    <a:lnTo>
                      <a:pt x="1998" y="1230"/>
                    </a:lnTo>
                    <a:lnTo>
                      <a:pt x="2010" y="1218"/>
                    </a:lnTo>
                    <a:lnTo>
                      <a:pt x="2022" y="1194"/>
                    </a:lnTo>
                    <a:lnTo>
                      <a:pt x="2034" y="1218"/>
                    </a:lnTo>
                    <a:lnTo>
                      <a:pt x="2046" y="1230"/>
                    </a:lnTo>
                    <a:lnTo>
                      <a:pt x="2058" y="1218"/>
                    </a:lnTo>
                    <a:lnTo>
                      <a:pt x="2076" y="1230"/>
                    </a:lnTo>
                    <a:lnTo>
                      <a:pt x="2088" y="1218"/>
                    </a:lnTo>
                    <a:lnTo>
                      <a:pt x="2100" y="1218"/>
                    </a:lnTo>
                    <a:lnTo>
                      <a:pt x="2112" y="1230"/>
                    </a:lnTo>
                    <a:lnTo>
                      <a:pt x="2124" y="1218"/>
                    </a:lnTo>
                    <a:lnTo>
                      <a:pt x="2136" y="1206"/>
                    </a:lnTo>
                    <a:lnTo>
                      <a:pt x="2148" y="1212"/>
                    </a:lnTo>
                    <a:lnTo>
                      <a:pt x="2160" y="1206"/>
                    </a:lnTo>
                    <a:lnTo>
                      <a:pt x="2172" y="1230"/>
                    </a:lnTo>
                    <a:lnTo>
                      <a:pt x="2184" y="1206"/>
                    </a:lnTo>
                    <a:lnTo>
                      <a:pt x="2196" y="1218"/>
                    </a:lnTo>
                    <a:lnTo>
                      <a:pt x="2208" y="1230"/>
                    </a:lnTo>
                    <a:lnTo>
                      <a:pt x="2220" y="1206"/>
                    </a:lnTo>
                    <a:lnTo>
                      <a:pt x="2232" y="1182"/>
                    </a:lnTo>
                    <a:lnTo>
                      <a:pt x="2244" y="1218"/>
                    </a:lnTo>
                    <a:lnTo>
                      <a:pt x="2256" y="1176"/>
                    </a:lnTo>
                    <a:lnTo>
                      <a:pt x="2268" y="1230"/>
                    </a:lnTo>
                    <a:lnTo>
                      <a:pt x="2280" y="1194"/>
                    </a:lnTo>
                    <a:lnTo>
                      <a:pt x="2292" y="1218"/>
                    </a:lnTo>
                    <a:lnTo>
                      <a:pt x="2304" y="1188"/>
                    </a:lnTo>
                    <a:lnTo>
                      <a:pt x="2316" y="1218"/>
                    </a:lnTo>
                    <a:lnTo>
                      <a:pt x="2328" y="1128"/>
                    </a:lnTo>
                    <a:lnTo>
                      <a:pt x="2340" y="1176"/>
                    </a:lnTo>
                    <a:lnTo>
                      <a:pt x="2352" y="1218"/>
                    </a:lnTo>
                    <a:lnTo>
                      <a:pt x="2364" y="1218"/>
                    </a:lnTo>
                    <a:lnTo>
                      <a:pt x="2376" y="1218"/>
                    </a:lnTo>
                    <a:lnTo>
                      <a:pt x="2388" y="1212"/>
                    </a:lnTo>
                    <a:lnTo>
                      <a:pt x="2400" y="1212"/>
                    </a:lnTo>
                    <a:lnTo>
                      <a:pt x="2412" y="1212"/>
                    </a:lnTo>
                    <a:lnTo>
                      <a:pt x="2430" y="1212"/>
                    </a:lnTo>
                    <a:lnTo>
                      <a:pt x="2442" y="1206"/>
                    </a:lnTo>
                    <a:lnTo>
                      <a:pt x="2454" y="1206"/>
                    </a:lnTo>
                    <a:lnTo>
                      <a:pt x="2466" y="1206"/>
                    </a:lnTo>
                    <a:lnTo>
                      <a:pt x="2478" y="1212"/>
                    </a:lnTo>
                    <a:lnTo>
                      <a:pt x="2490" y="1212"/>
                    </a:lnTo>
                    <a:lnTo>
                      <a:pt x="2502" y="1206"/>
                    </a:lnTo>
                    <a:lnTo>
                      <a:pt x="2514" y="1206"/>
                    </a:lnTo>
                    <a:lnTo>
                      <a:pt x="2526" y="1194"/>
                    </a:lnTo>
                    <a:lnTo>
                      <a:pt x="2538" y="1188"/>
                    </a:lnTo>
                    <a:lnTo>
                      <a:pt x="2550" y="1218"/>
                    </a:lnTo>
                    <a:lnTo>
                      <a:pt x="2562" y="1230"/>
                    </a:lnTo>
                    <a:lnTo>
                      <a:pt x="2574" y="1194"/>
                    </a:lnTo>
                    <a:lnTo>
                      <a:pt x="2586" y="1230"/>
                    </a:lnTo>
                    <a:lnTo>
                      <a:pt x="2598" y="1212"/>
                    </a:lnTo>
                    <a:lnTo>
                      <a:pt x="2610" y="1218"/>
                    </a:lnTo>
                    <a:lnTo>
                      <a:pt x="2622" y="1206"/>
                    </a:lnTo>
                    <a:lnTo>
                      <a:pt x="2634" y="1230"/>
                    </a:lnTo>
                    <a:lnTo>
                      <a:pt x="2646" y="1218"/>
                    </a:lnTo>
                    <a:lnTo>
                      <a:pt x="2658" y="1230"/>
                    </a:lnTo>
                    <a:lnTo>
                      <a:pt x="2670" y="1194"/>
                    </a:lnTo>
                    <a:lnTo>
                      <a:pt x="2682" y="1230"/>
                    </a:lnTo>
                    <a:lnTo>
                      <a:pt x="2694" y="1218"/>
                    </a:lnTo>
                    <a:lnTo>
                      <a:pt x="2706" y="1188"/>
                    </a:lnTo>
                    <a:lnTo>
                      <a:pt x="2718" y="1152"/>
                    </a:lnTo>
                    <a:lnTo>
                      <a:pt x="2730" y="1230"/>
                    </a:lnTo>
                    <a:lnTo>
                      <a:pt x="2742" y="1194"/>
                    </a:lnTo>
                    <a:lnTo>
                      <a:pt x="2754" y="1212"/>
                    </a:lnTo>
                    <a:lnTo>
                      <a:pt x="2772" y="1206"/>
                    </a:lnTo>
                    <a:lnTo>
                      <a:pt x="2784" y="1212"/>
                    </a:lnTo>
                    <a:lnTo>
                      <a:pt x="2796" y="1212"/>
                    </a:lnTo>
                    <a:lnTo>
                      <a:pt x="2808" y="1212"/>
                    </a:lnTo>
                    <a:lnTo>
                      <a:pt x="2820" y="1176"/>
                    </a:lnTo>
                    <a:lnTo>
                      <a:pt x="2832" y="1218"/>
                    </a:lnTo>
                    <a:lnTo>
                      <a:pt x="2844" y="1212"/>
                    </a:lnTo>
                    <a:lnTo>
                      <a:pt x="2856" y="1212"/>
                    </a:lnTo>
                    <a:lnTo>
                      <a:pt x="2868" y="1212"/>
                    </a:lnTo>
                    <a:lnTo>
                      <a:pt x="2880" y="1212"/>
                    </a:lnTo>
                    <a:lnTo>
                      <a:pt x="2892" y="1194"/>
                    </a:lnTo>
                    <a:lnTo>
                      <a:pt x="2904" y="1206"/>
                    </a:lnTo>
                    <a:lnTo>
                      <a:pt x="2916" y="1134"/>
                    </a:lnTo>
                    <a:lnTo>
                      <a:pt x="2928" y="1218"/>
                    </a:lnTo>
                    <a:lnTo>
                      <a:pt x="2940" y="1212"/>
                    </a:lnTo>
                    <a:lnTo>
                      <a:pt x="2952" y="1218"/>
                    </a:lnTo>
                    <a:lnTo>
                      <a:pt x="2964" y="1212"/>
                    </a:lnTo>
                    <a:lnTo>
                      <a:pt x="2976" y="1212"/>
                    </a:lnTo>
                    <a:lnTo>
                      <a:pt x="2988" y="1206"/>
                    </a:lnTo>
                    <a:lnTo>
                      <a:pt x="3000" y="1206"/>
                    </a:lnTo>
                    <a:lnTo>
                      <a:pt x="3012" y="1164"/>
                    </a:lnTo>
                    <a:lnTo>
                      <a:pt x="3024" y="1212"/>
                    </a:lnTo>
                    <a:lnTo>
                      <a:pt x="3036" y="1188"/>
                    </a:lnTo>
                    <a:lnTo>
                      <a:pt x="3048" y="1212"/>
                    </a:lnTo>
                    <a:lnTo>
                      <a:pt x="3060" y="1122"/>
                    </a:lnTo>
                    <a:lnTo>
                      <a:pt x="3072" y="1218"/>
                    </a:lnTo>
                    <a:lnTo>
                      <a:pt x="3084" y="1092"/>
                    </a:lnTo>
                    <a:lnTo>
                      <a:pt x="3096" y="1164"/>
                    </a:lnTo>
                    <a:lnTo>
                      <a:pt x="3114" y="636"/>
                    </a:lnTo>
                    <a:lnTo>
                      <a:pt x="3114" y="1230"/>
                    </a:lnTo>
                    <a:lnTo>
                      <a:pt x="3096" y="1230"/>
                    </a:lnTo>
                    <a:lnTo>
                      <a:pt x="3084" y="1230"/>
                    </a:lnTo>
                    <a:lnTo>
                      <a:pt x="3072" y="1230"/>
                    </a:lnTo>
                    <a:lnTo>
                      <a:pt x="3060" y="1230"/>
                    </a:lnTo>
                    <a:lnTo>
                      <a:pt x="3048" y="1230"/>
                    </a:lnTo>
                    <a:lnTo>
                      <a:pt x="3036" y="1230"/>
                    </a:lnTo>
                    <a:lnTo>
                      <a:pt x="3024" y="1230"/>
                    </a:lnTo>
                    <a:lnTo>
                      <a:pt x="3012" y="1230"/>
                    </a:lnTo>
                    <a:lnTo>
                      <a:pt x="3000" y="1230"/>
                    </a:lnTo>
                    <a:lnTo>
                      <a:pt x="2988" y="1230"/>
                    </a:lnTo>
                    <a:lnTo>
                      <a:pt x="2976" y="1230"/>
                    </a:lnTo>
                    <a:lnTo>
                      <a:pt x="2964" y="1230"/>
                    </a:lnTo>
                    <a:lnTo>
                      <a:pt x="2952" y="1230"/>
                    </a:lnTo>
                    <a:lnTo>
                      <a:pt x="2940" y="1230"/>
                    </a:lnTo>
                    <a:lnTo>
                      <a:pt x="2928" y="1230"/>
                    </a:lnTo>
                    <a:lnTo>
                      <a:pt x="2916" y="1230"/>
                    </a:lnTo>
                    <a:lnTo>
                      <a:pt x="2904" y="1230"/>
                    </a:lnTo>
                    <a:lnTo>
                      <a:pt x="2892" y="1230"/>
                    </a:lnTo>
                    <a:lnTo>
                      <a:pt x="2880" y="1230"/>
                    </a:lnTo>
                    <a:lnTo>
                      <a:pt x="2868" y="1230"/>
                    </a:lnTo>
                    <a:lnTo>
                      <a:pt x="2856" y="1230"/>
                    </a:lnTo>
                    <a:lnTo>
                      <a:pt x="2844" y="1230"/>
                    </a:lnTo>
                    <a:lnTo>
                      <a:pt x="2832" y="1230"/>
                    </a:lnTo>
                    <a:lnTo>
                      <a:pt x="2820" y="1230"/>
                    </a:lnTo>
                    <a:lnTo>
                      <a:pt x="2808" y="1230"/>
                    </a:lnTo>
                    <a:lnTo>
                      <a:pt x="2796" y="1230"/>
                    </a:lnTo>
                    <a:lnTo>
                      <a:pt x="2784" y="1230"/>
                    </a:lnTo>
                    <a:lnTo>
                      <a:pt x="2772" y="1230"/>
                    </a:lnTo>
                    <a:lnTo>
                      <a:pt x="2754" y="1230"/>
                    </a:lnTo>
                    <a:lnTo>
                      <a:pt x="2742" y="1230"/>
                    </a:lnTo>
                    <a:lnTo>
                      <a:pt x="2730" y="1230"/>
                    </a:lnTo>
                    <a:lnTo>
                      <a:pt x="2718" y="1230"/>
                    </a:lnTo>
                    <a:lnTo>
                      <a:pt x="2706" y="1230"/>
                    </a:lnTo>
                    <a:lnTo>
                      <a:pt x="2694" y="1230"/>
                    </a:lnTo>
                    <a:lnTo>
                      <a:pt x="2682" y="1230"/>
                    </a:lnTo>
                    <a:lnTo>
                      <a:pt x="2670" y="1230"/>
                    </a:lnTo>
                    <a:lnTo>
                      <a:pt x="2658" y="1230"/>
                    </a:lnTo>
                    <a:lnTo>
                      <a:pt x="2646" y="1230"/>
                    </a:lnTo>
                    <a:lnTo>
                      <a:pt x="2634" y="1230"/>
                    </a:lnTo>
                    <a:lnTo>
                      <a:pt x="2622" y="1230"/>
                    </a:lnTo>
                    <a:lnTo>
                      <a:pt x="2610" y="1230"/>
                    </a:lnTo>
                    <a:lnTo>
                      <a:pt x="2598" y="1230"/>
                    </a:lnTo>
                    <a:lnTo>
                      <a:pt x="2586" y="1230"/>
                    </a:lnTo>
                    <a:lnTo>
                      <a:pt x="2574" y="1230"/>
                    </a:lnTo>
                    <a:lnTo>
                      <a:pt x="2562" y="1230"/>
                    </a:lnTo>
                    <a:lnTo>
                      <a:pt x="2550" y="1230"/>
                    </a:lnTo>
                    <a:lnTo>
                      <a:pt x="2538" y="1230"/>
                    </a:lnTo>
                    <a:lnTo>
                      <a:pt x="2526" y="1230"/>
                    </a:lnTo>
                    <a:lnTo>
                      <a:pt x="2514" y="1230"/>
                    </a:lnTo>
                    <a:lnTo>
                      <a:pt x="2502" y="1230"/>
                    </a:lnTo>
                    <a:lnTo>
                      <a:pt x="2490" y="1230"/>
                    </a:lnTo>
                    <a:lnTo>
                      <a:pt x="2478" y="1230"/>
                    </a:lnTo>
                    <a:lnTo>
                      <a:pt x="2466" y="1230"/>
                    </a:lnTo>
                    <a:lnTo>
                      <a:pt x="2454" y="1230"/>
                    </a:lnTo>
                    <a:lnTo>
                      <a:pt x="2442" y="1230"/>
                    </a:lnTo>
                    <a:lnTo>
                      <a:pt x="2430" y="1230"/>
                    </a:lnTo>
                    <a:lnTo>
                      <a:pt x="2412" y="1230"/>
                    </a:lnTo>
                    <a:lnTo>
                      <a:pt x="2400" y="1230"/>
                    </a:lnTo>
                    <a:lnTo>
                      <a:pt x="2388" y="1230"/>
                    </a:lnTo>
                    <a:lnTo>
                      <a:pt x="2376" y="1230"/>
                    </a:lnTo>
                    <a:lnTo>
                      <a:pt x="2364" y="1230"/>
                    </a:lnTo>
                    <a:lnTo>
                      <a:pt x="2352" y="1230"/>
                    </a:lnTo>
                    <a:lnTo>
                      <a:pt x="2340" y="1230"/>
                    </a:lnTo>
                    <a:lnTo>
                      <a:pt x="2328" y="1230"/>
                    </a:lnTo>
                    <a:lnTo>
                      <a:pt x="2316" y="1230"/>
                    </a:lnTo>
                    <a:lnTo>
                      <a:pt x="2304" y="1230"/>
                    </a:lnTo>
                    <a:lnTo>
                      <a:pt x="2292" y="1230"/>
                    </a:lnTo>
                    <a:lnTo>
                      <a:pt x="2280" y="1230"/>
                    </a:lnTo>
                    <a:lnTo>
                      <a:pt x="2268" y="1230"/>
                    </a:lnTo>
                    <a:lnTo>
                      <a:pt x="2256" y="1230"/>
                    </a:lnTo>
                    <a:lnTo>
                      <a:pt x="2244" y="1230"/>
                    </a:lnTo>
                    <a:lnTo>
                      <a:pt x="2232" y="1230"/>
                    </a:lnTo>
                    <a:lnTo>
                      <a:pt x="2220" y="1230"/>
                    </a:lnTo>
                    <a:lnTo>
                      <a:pt x="2208" y="1230"/>
                    </a:lnTo>
                    <a:lnTo>
                      <a:pt x="2196" y="1230"/>
                    </a:lnTo>
                    <a:lnTo>
                      <a:pt x="2184" y="1230"/>
                    </a:lnTo>
                    <a:lnTo>
                      <a:pt x="2172" y="1230"/>
                    </a:lnTo>
                    <a:lnTo>
                      <a:pt x="2160" y="1230"/>
                    </a:lnTo>
                    <a:lnTo>
                      <a:pt x="2148" y="1230"/>
                    </a:lnTo>
                    <a:lnTo>
                      <a:pt x="2136" y="1230"/>
                    </a:lnTo>
                    <a:lnTo>
                      <a:pt x="2124" y="1230"/>
                    </a:lnTo>
                    <a:lnTo>
                      <a:pt x="2112" y="1230"/>
                    </a:lnTo>
                    <a:lnTo>
                      <a:pt x="2100" y="1230"/>
                    </a:lnTo>
                    <a:lnTo>
                      <a:pt x="2088" y="1230"/>
                    </a:lnTo>
                    <a:lnTo>
                      <a:pt x="2076" y="1230"/>
                    </a:lnTo>
                    <a:lnTo>
                      <a:pt x="2058" y="1230"/>
                    </a:lnTo>
                    <a:lnTo>
                      <a:pt x="2046" y="1230"/>
                    </a:lnTo>
                    <a:lnTo>
                      <a:pt x="2034" y="1230"/>
                    </a:lnTo>
                    <a:lnTo>
                      <a:pt x="2022" y="1230"/>
                    </a:lnTo>
                    <a:lnTo>
                      <a:pt x="2010" y="1230"/>
                    </a:lnTo>
                    <a:lnTo>
                      <a:pt x="1998" y="1230"/>
                    </a:lnTo>
                    <a:lnTo>
                      <a:pt x="1986" y="1230"/>
                    </a:lnTo>
                    <a:lnTo>
                      <a:pt x="1974" y="1230"/>
                    </a:lnTo>
                    <a:lnTo>
                      <a:pt x="1962" y="1230"/>
                    </a:lnTo>
                    <a:lnTo>
                      <a:pt x="1950" y="1230"/>
                    </a:lnTo>
                    <a:lnTo>
                      <a:pt x="1938" y="1230"/>
                    </a:lnTo>
                    <a:lnTo>
                      <a:pt x="1926" y="1230"/>
                    </a:lnTo>
                    <a:lnTo>
                      <a:pt x="1914" y="1230"/>
                    </a:lnTo>
                    <a:lnTo>
                      <a:pt x="1902" y="1230"/>
                    </a:lnTo>
                    <a:lnTo>
                      <a:pt x="1890" y="1230"/>
                    </a:lnTo>
                    <a:lnTo>
                      <a:pt x="1878" y="1230"/>
                    </a:lnTo>
                    <a:lnTo>
                      <a:pt x="1866" y="1230"/>
                    </a:lnTo>
                    <a:lnTo>
                      <a:pt x="1854" y="1230"/>
                    </a:lnTo>
                    <a:lnTo>
                      <a:pt x="1842" y="1230"/>
                    </a:lnTo>
                    <a:lnTo>
                      <a:pt x="1830" y="1230"/>
                    </a:lnTo>
                    <a:lnTo>
                      <a:pt x="1818" y="1230"/>
                    </a:lnTo>
                    <a:lnTo>
                      <a:pt x="1806" y="1230"/>
                    </a:lnTo>
                    <a:lnTo>
                      <a:pt x="1794" y="1230"/>
                    </a:lnTo>
                    <a:lnTo>
                      <a:pt x="1782" y="1230"/>
                    </a:lnTo>
                    <a:lnTo>
                      <a:pt x="1770" y="1230"/>
                    </a:lnTo>
                    <a:lnTo>
                      <a:pt x="1758" y="1230"/>
                    </a:lnTo>
                    <a:lnTo>
                      <a:pt x="1746" y="1230"/>
                    </a:lnTo>
                    <a:lnTo>
                      <a:pt x="1734" y="1230"/>
                    </a:lnTo>
                    <a:lnTo>
                      <a:pt x="1716" y="1230"/>
                    </a:lnTo>
                    <a:lnTo>
                      <a:pt x="1704" y="1230"/>
                    </a:lnTo>
                    <a:lnTo>
                      <a:pt x="1692" y="1230"/>
                    </a:lnTo>
                    <a:lnTo>
                      <a:pt x="1680" y="1230"/>
                    </a:lnTo>
                    <a:lnTo>
                      <a:pt x="1668" y="1230"/>
                    </a:lnTo>
                    <a:lnTo>
                      <a:pt x="1656" y="1230"/>
                    </a:lnTo>
                    <a:lnTo>
                      <a:pt x="1644" y="1230"/>
                    </a:lnTo>
                    <a:lnTo>
                      <a:pt x="1632" y="1230"/>
                    </a:lnTo>
                    <a:lnTo>
                      <a:pt x="1620" y="1230"/>
                    </a:lnTo>
                    <a:lnTo>
                      <a:pt x="1608" y="1230"/>
                    </a:lnTo>
                    <a:lnTo>
                      <a:pt x="1596" y="1230"/>
                    </a:lnTo>
                    <a:lnTo>
                      <a:pt x="1584" y="1230"/>
                    </a:lnTo>
                    <a:lnTo>
                      <a:pt x="1572" y="1230"/>
                    </a:lnTo>
                    <a:lnTo>
                      <a:pt x="1560" y="1230"/>
                    </a:lnTo>
                    <a:lnTo>
                      <a:pt x="1548" y="1230"/>
                    </a:lnTo>
                    <a:lnTo>
                      <a:pt x="1536" y="1230"/>
                    </a:lnTo>
                    <a:lnTo>
                      <a:pt x="1524" y="1230"/>
                    </a:lnTo>
                    <a:lnTo>
                      <a:pt x="1512" y="1230"/>
                    </a:lnTo>
                    <a:lnTo>
                      <a:pt x="1500" y="1230"/>
                    </a:lnTo>
                    <a:lnTo>
                      <a:pt x="1488" y="1230"/>
                    </a:lnTo>
                    <a:lnTo>
                      <a:pt x="1476" y="1230"/>
                    </a:lnTo>
                    <a:lnTo>
                      <a:pt x="1464" y="1230"/>
                    </a:lnTo>
                    <a:lnTo>
                      <a:pt x="1452" y="1230"/>
                    </a:lnTo>
                    <a:lnTo>
                      <a:pt x="1440" y="1230"/>
                    </a:lnTo>
                    <a:lnTo>
                      <a:pt x="1428" y="1230"/>
                    </a:lnTo>
                    <a:lnTo>
                      <a:pt x="1416" y="1230"/>
                    </a:lnTo>
                    <a:lnTo>
                      <a:pt x="1404" y="1230"/>
                    </a:lnTo>
                    <a:lnTo>
                      <a:pt x="1392" y="1230"/>
                    </a:lnTo>
                    <a:lnTo>
                      <a:pt x="1374" y="1230"/>
                    </a:lnTo>
                    <a:lnTo>
                      <a:pt x="1362" y="1230"/>
                    </a:lnTo>
                    <a:lnTo>
                      <a:pt x="1350" y="1230"/>
                    </a:lnTo>
                    <a:lnTo>
                      <a:pt x="1338" y="1230"/>
                    </a:lnTo>
                    <a:lnTo>
                      <a:pt x="1326" y="1230"/>
                    </a:lnTo>
                    <a:lnTo>
                      <a:pt x="1314" y="1230"/>
                    </a:lnTo>
                    <a:lnTo>
                      <a:pt x="1302" y="1230"/>
                    </a:lnTo>
                    <a:lnTo>
                      <a:pt x="1290" y="1230"/>
                    </a:lnTo>
                    <a:lnTo>
                      <a:pt x="1278" y="1230"/>
                    </a:lnTo>
                    <a:lnTo>
                      <a:pt x="1266" y="1230"/>
                    </a:lnTo>
                    <a:lnTo>
                      <a:pt x="1254" y="1230"/>
                    </a:lnTo>
                    <a:lnTo>
                      <a:pt x="1242" y="1230"/>
                    </a:lnTo>
                    <a:lnTo>
                      <a:pt x="1230" y="1230"/>
                    </a:lnTo>
                    <a:lnTo>
                      <a:pt x="1218" y="1230"/>
                    </a:lnTo>
                    <a:lnTo>
                      <a:pt x="1206" y="1230"/>
                    </a:lnTo>
                    <a:lnTo>
                      <a:pt x="1194" y="1230"/>
                    </a:lnTo>
                    <a:lnTo>
                      <a:pt x="1182" y="1230"/>
                    </a:lnTo>
                    <a:lnTo>
                      <a:pt x="1170" y="1230"/>
                    </a:lnTo>
                    <a:lnTo>
                      <a:pt x="1158" y="1230"/>
                    </a:lnTo>
                    <a:lnTo>
                      <a:pt x="1146" y="1230"/>
                    </a:lnTo>
                    <a:lnTo>
                      <a:pt x="1134" y="1230"/>
                    </a:lnTo>
                    <a:lnTo>
                      <a:pt x="1122" y="1230"/>
                    </a:lnTo>
                    <a:lnTo>
                      <a:pt x="1110" y="1230"/>
                    </a:lnTo>
                    <a:lnTo>
                      <a:pt x="1098" y="1230"/>
                    </a:lnTo>
                    <a:lnTo>
                      <a:pt x="1086" y="1230"/>
                    </a:lnTo>
                    <a:lnTo>
                      <a:pt x="1074" y="1230"/>
                    </a:lnTo>
                    <a:lnTo>
                      <a:pt x="1062" y="1230"/>
                    </a:lnTo>
                    <a:lnTo>
                      <a:pt x="1050" y="1230"/>
                    </a:lnTo>
                    <a:lnTo>
                      <a:pt x="1038" y="1230"/>
                    </a:lnTo>
                    <a:lnTo>
                      <a:pt x="1020" y="1230"/>
                    </a:lnTo>
                    <a:lnTo>
                      <a:pt x="1008" y="1230"/>
                    </a:lnTo>
                    <a:lnTo>
                      <a:pt x="996" y="1230"/>
                    </a:lnTo>
                    <a:lnTo>
                      <a:pt x="984" y="1230"/>
                    </a:lnTo>
                    <a:lnTo>
                      <a:pt x="972" y="1230"/>
                    </a:lnTo>
                    <a:lnTo>
                      <a:pt x="960" y="1230"/>
                    </a:lnTo>
                    <a:lnTo>
                      <a:pt x="948" y="1230"/>
                    </a:lnTo>
                    <a:lnTo>
                      <a:pt x="936" y="1230"/>
                    </a:lnTo>
                    <a:lnTo>
                      <a:pt x="924" y="1230"/>
                    </a:lnTo>
                    <a:lnTo>
                      <a:pt x="912" y="1230"/>
                    </a:lnTo>
                    <a:lnTo>
                      <a:pt x="900" y="1230"/>
                    </a:lnTo>
                    <a:lnTo>
                      <a:pt x="888" y="1230"/>
                    </a:lnTo>
                    <a:lnTo>
                      <a:pt x="876" y="1230"/>
                    </a:lnTo>
                    <a:lnTo>
                      <a:pt x="864" y="1230"/>
                    </a:lnTo>
                    <a:lnTo>
                      <a:pt x="852" y="1230"/>
                    </a:lnTo>
                    <a:lnTo>
                      <a:pt x="840" y="1230"/>
                    </a:lnTo>
                    <a:lnTo>
                      <a:pt x="828" y="1230"/>
                    </a:lnTo>
                    <a:lnTo>
                      <a:pt x="816" y="1230"/>
                    </a:lnTo>
                    <a:lnTo>
                      <a:pt x="804" y="1230"/>
                    </a:lnTo>
                    <a:lnTo>
                      <a:pt x="792" y="1230"/>
                    </a:lnTo>
                    <a:lnTo>
                      <a:pt x="780" y="1230"/>
                    </a:lnTo>
                    <a:lnTo>
                      <a:pt x="768" y="1230"/>
                    </a:lnTo>
                    <a:lnTo>
                      <a:pt x="756" y="1230"/>
                    </a:lnTo>
                    <a:lnTo>
                      <a:pt x="744" y="1230"/>
                    </a:lnTo>
                    <a:lnTo>
                      <a:pt x="732" y="1230"/>
                    </a:lnTo>
                    <a:lnTo>
                      <a:pt x="720" y="1230"/>
                    </a:lnTo>
                    <a:lnTo>
                      <a:pt x="708" y="1230"/>
                    </a:lnTo>
                    <a:lnTo>
                      <a:pt x="696" y="1230"/>
                    </a:lnTo>
                    <a:lnTo>
                      <a:pt x="678" y="1230"/>
                    </a:lnTo>
                    <a:lnTo>
                      <a:pt x="666" y="1230"/>
                    </a:lnTo>
                    <a:lnTo>
                      <a:pt x="654" y="1230"/>
                    </a:lnTo>
                    <a:lnTo>
                      <a:pt x="642" y="1230"/>
                    </a:lnTo>
                    <a:lnTo>
                      <a:pt x="630" y="1230"/>
                    </a:lnTo>
                    <a:lnTo>
                      <a:pt x="618" y="1230"/>
                    </a:lnTo>
                    <a:lnTo>
                      <a:pt x="606" y="1230"/>
                    </a:lnTo>
                    <a:lnTo>
                      <a:pt x="594" y="1230"/>
                    </a:lnTo>
                    <a:lnTo>
                      <a:pt x="582" y="1230"/>
                    </a:lnTo>
                    <a:lnTo>
                      <a:pt x="570" y="1230"/>
                    </a:lnTo>
                    <a:lnTo>
                      <a:pt x="558" y="1230"/>
                    </a:lnTo>
                    <a:lnTo>
                      <a:pt x="546" y="1230"/>
                    </a:lnTo>
                    <a:lnTo>
                      <a:pt x="534" y="1230"/>
                    </a:lnTo>
                    <a:lnTo>
                      <a:pt x="522" y="1230"/>
                    </a:lnTo>
                    <a:lnTo>
                      <a:pt x="510" y="1230"/>
                    </a:lnTo>
                    <a:lnTo>
                      <a:pt x="498" y="1230"/>
                    </a:lnTo>
                    <a:lnTo>
                      <a:pt x="486" y="1230"/>
                    </a:lnTo>
                    <a:lnTo>
                      <a:pt x="474" y="1230"/>
                    </a:lnTo>
                    <a:lnTo>
                      <a:pt x="462" y="1230"/>
                    </a:lnTo>
                    <a:lnTo>
                      <a:pt x="450" y="1230"/>
                    </a:lnTo>
                    <a:lnTo>
                      <a:pt x="438" y="1230"/>
                    </a:lnTo>
                    <a:lnTo>
                      <a:pt x="426" y="1230"/>
                    </a:lnTo>
                    <a:lnTo>
                      <a:pt x="414" y="1230"/>
                    </a:lnTo>
                    <a:lnTo>
                      <a:pt x="402" y="1230"/>
                    </a:lnTo>
                    <a:lnTo>
                      <a:pt x="390" y="1230"/>
                    </a:lnTo>
                    <a:lnTo>
                      <a:pt x="378" y="1230"/>
                    </a:lnTo>
                    <a:lnTo>
                      <a:pt x="366" y="1230"/>
                    </a:lnTo>
                    <a:lnTo>
                      <a:pt x="354" y="1230"/>
                    </a:lnTo>
                    <a:lnTo>
                      <a:pt x="336" y="1230"/>
                    </a:lnTo>
                    <a:lnTo>
                      <a:pt x="324" y="1230"/>
                    </a:lnTo>
                    <a:lnTo>
                      <a:pt x="312" y="1230"/>
                    </a:lnTo>
                    <a:lnTo>
                      <a:pt x="300" y="1230"/>
                    </a:lnTo>
                    <a:lnTo>
                      <a:pt x="288" y="1230"/>
                    </a:lnTo>
                    <a:lnTo>
                      <a:pt x="276" y="1230"/>
                    </a:lnTo>
                    <a:lnTo>
                      <a:pt x="264" y="1230"/>
                    </a:lnTo>
                    <a:lnTo>
                      <a:pt x="252" y="1230"/>
                    </a:lnTo>
                    <a:lnTo>
                      <a:pt x="240" y="1230"/>
                    </a:lnTo>
                    <a:lnTo>
                      <a:pt x="228" y="1230"/>
                    </a:lnTo>
                    <a:lnTo>
                      <a:pt x="216" y="1230"/>
                    </a:lnTo>
                    <a:lnTo>
                      <a:pt x="204" y="1230"/>
                    </a:lnTo>
                    <a:lnTo>
                      <a:pt x="192" y="1230"/>
                    </a:lnTo>
                    <a:lnTo>
                      <a:pt x="180" y="1230"/>
                    </a:lnTo>
                    <a:lnTo>
                      <a:pt x="168" y="1230"/>
                    </a:lnTo>
                    <a:lnTo>
                      <a:pt x="156" y="1230"/>
                    </a:lnTo>
                    <a:lnTo>
                      <a:pt x="144" y="1230"/>
                    </a:lnTo>
                    <a:lnTo>
                      <a:pt x="132" y="1230"/>
                    </a:lnTo>
                    <a:lnTo>
                      <a:pt x="120" y="1230"/>
                    </a:lnTo>
                    <a:lnTo>
                      <a:pt x="108" y="1230"/>
                    </a:lnTo>
                    <a:lnTo>
                      <a:pt x="96" y="1230"/>
                    </a:lnTo>
                    <a:lnTo>
                      <a:pt x="84" y="1230"/>
                    </a:lnTo>
                    <a:lnTo>
                      <a:pt x="72" y="1230"/>
                    </a:lnTo>
                    <a:lnTo>
                      <a:pt x="60" y="1230"/>
                    </a:lnTo>
                    <a:lnTo>
                      <a:pt x="48" y="1230"/>
                    </a:lnTo>
                    <a:lnTo>
                      <a:pt x="36" y="1230"/>
                    </a:lnTo>
                    <a:lnTo>
                      <a:pt x="24" y="1230"/>
                    </a:lnTo>
                    <a:lnTo>
                      <a:pt x="12" y="1230"/>
                    </a:lnTo>
                    <a:lnTo>
                      <a:pt x="0" y="123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54" name="Freeform 153"/>
              <p:cNvSpPr>
                <a:spLocks/>
              </p:cNvSpPr>
              <p:nvPr/>
            </p:nvSpPr>
            <p:spPr bwMode="auto">
              <a:xfrm>
                <a:off x="2209800" y="2627313"/>
                <a:ext cx="4943475" cy="1952625"/>
              </a:xfrm>
              <a:custGeom>
                <a:avLst/>
                <a:gdLst/>
                <a:ahLst/>
                <a:cxnLst>
                  <a:cxn ang="0">
                    <a:pos x="84" y="1212"/>
                  </a:cxn>
                  <a:cxn ang="0">
                    <a:pos x="192" y="1134"/>
                  </a:cxn>
                  <a:cxn ang="0">
                    <a:pos x="300" y="1218"/>
                  </a:cxn>
                  <a:cxn ang="0">
                    <a:pos x="414" y="1218"/>
                  </a:cxn>
                  <a:cxn ang="0">
                    <a:pos x="522" y="1230"/>
                  </a:cxn>
                  <a:cxn ang="0">
                    <a:pos x="630" y="1212"/>
                  </a:cxn>
                  <a:cxn ang="0">
                    <a:pos x="744" y="1218"/>
                  </a:cxn>
                  <a:cxn ang="0">
                    <a:pos x="852" y="1218"/>
                  </a:cxn>
                  <a:cxn ang="0">
                    <a:pos x="960" y="1218"/>
                  </a:cxn>
                  <a:cxn ang="0">
                    <a:pos x="1074" y="1218"/>
                  </a:cxn>
                  <a:cxn ang="0">
                    <a:pos x="1182" y="1230"/>
                  </a:cxn>
                  <a:cxn ang="0">
                    <a:pos x="1290" y="1218"/>
                  </a:cxn>
                  <a:cxn ang="0">
                    <a:pos x="1404" y="1212"/>
                  </a:cxn>
                  <a:cxn ang="0">
                    <a:pos x="1512" y="1218"/>
                  </a:cxn>
                  <a:cxn ang="0">
                    <a:pos x="1620" y="1206"/>
                  </a:cxn>
                  <a:cxn ang="0">
                    <a:pos x="1734" y="1206"/>
                  </a:cxn>
                  <a:cxn ang="0">
                    <a:pos x="1842" y="1206"/>
                  </a:cxn>
                  <a:cxn ang="0">
                    <a:pos x="1950" y="1218"/>
                  </a:cxn>
                  <a:cxn ang="0">
                    <a:pos x="2058" y="1218"/>
                  </a:cxn>
                  <a:cxn ang="0">
                    <a:pos x="2172" y="1230"/>
                  </a:cxn>
                  <a:cxn ang="0">
                    <a:pos x="2280" y="1194"/>
                  </a:cxn>
                  <a:cxn ang="0">
                    <a:pos x="2388" y="1212"/>
                  </a:cxn>
                  <a:cxn ang="0">
                    <a:pos x="2502" y="1206"/>
                  </a:cxn>
                  <a:cxn ang="0">
                    <a:pos x="2610" y="1218"/>
                  </a:cxn>
                  <a:cxn ang="0">
                    <a:pos x="2718" y="1152"/>
                  </a:cxn>
                  <a:cxn ang="0">
                    <a:pos x="2832" y="1218"/>
                  </a:cxn>
                  <a:cxn ang="0">
                    <a:pos x="2940" y="1212"/>
                  </a:cxn>
                  <a:cxn ang="0">
                    <a:pos x="3048" y="1212"/>
                  </a:cxn>
                  <a:cxn ang="0">
                    <a:pos x="3072" y="1230"/>
                  </a:cxn>
                  <a:cxn ang="0">
                    <a:pos x="2964" y="1230"/>
                  </a:cxn>
                  <a:cxn ang="0">
                    <a:pos x="2856" y="1230"/>
                  </a:cxn>
                  <a:cxn ang="0">
                    <a:pos x="2742" y="1230"/>
                  </a:cxn>
                  <a:cxn ang="0">
                    <a:pos x="2634" y="1230"/>
                  </a:cxn>
                  <a:cxn ang="0">
                    <a:pos x="2526" y="1230"/>
                  </a:cxn>
                  <a:cxn ang="0">
                    <a:pos x="2412" y="1230"/>
                  </a:cxn>
                  <a:cxn ang="0">
                    <a:pos x="2304" y="1230"/>
                  </a:cxn>
                  <a:cxn ang="0">
                    <a:pos x="2196" y="1230"/>
                  </a:cxn>
                  <a:cxn ang="0">
                    <a:pos x="2088" y="1230"/>
                  </a:cxn>
                  <a:cxn ang="0">
                    <a:pos x="1974" y="1230"/>
                  </a:cxn>
                  <a:cxn ang="0">
                    <a:pos x="1866" y="1230"/>
                  </a:cxn>
                  <a:cxn ang="0">
                    <a:pos x="1758" y="1230"/>
                  </a:cxn>
                  <a:cxn ang="0">
                    <a:pos x="1644" y="1230"/>
                  </a:cxn>
                  <a:cxn ang="0">
                    <a:pos x="1536" y="1230"/>
                  </a:cxn>
                  <a:cxn ang="0">
                    <a:pos x="1428" y="1230"/>
                  </a:cxn>
                  <a:cxn ang="0">
                    <a:pos x="1314" y="1230"/>
                  </a:cxn>
                  <a:cxn ang="0">
                    <a:pos x="1206" y="1230"/>
                  </a:cxn>
                  <a:cxn ang="0">
                    <a:pos x="1098" y="1230"/>
                  </a:cxn>
                  <a:cxn ang="0">
                    <a:pos x="984" y="1230"/>
                  </a:cxn>
                  <a:cxn ang="0">
                    <a:pos x="876" y="1230"/>
                  </a:cxn>
                  <a:cxn ang="0">
                    <a:pos x="768" y="1230"/>
                  </a:cxn>
                  <a:cxn ang="0">
                    <a:pos x="654" y="1230"/>
                  </a:cxn>
                  <a:cxn ang="0">
                    <a:pos x="546" y="1230"/>
                  </a:cxn>
                  <a:cxn ang="0">
                    <a:pos x="438" y="1230"/>
                  </a:cxn>
                  <a:cxn ang="0">
                    <a:pos x="324" y="1230"/>
                  </a:cxn>
                  <a:cxn ang="0">
                    <a:pos x="216" y="1230"/>
                  </a:cxn>
                  <a:cxn ang="0">
                    <a:pos x="108" y="1230"/>
                  </a:cxn>
                  <a:cxn ang="0">
                    <a:pos x="0" y="1230"/>
                  </a:cxn>
                </a:cxnLst>
                <a:rect l="0" t="0" r="r" b="b"/>
                <a:pathLst>
                  <a:path w="3114" h="1230">
                    <a:moveTo>
                      <a:pt x="0" y="1230"/>
                    </a:moveTo>
                    <a:lnTo>
                      <a:pt x="0" y="0"/>
                    </a:lnTo>
                    <a:lnTo>
                      <a:pt x="12" y="1128"/>
                    </a:lnTo>
                    <a:lnTo>
                      <a:pt x="24" y="1146"/>
                    </a:lnTo>
                    <a:lnTo>
                      <a:pt x="36" y="1194"/>
                    </a:lnTo>
                    <a:lnTo>
                      <a:pt x="48" y="1164"/>
                    </a:lnTo>
                    <a:lnTo>
                      <a:pt x="60" y="1194"/>
                    </a:lnTo>
                    <a:lnTo>
                      <a:pt x="72" y="1212"/>
                    </a:lnTo>
                    <a:lnTo>
                      <a:pt x="84" y="1212"/>
                    </a:lnTo>
                    <a:lnTo>
                      <a:pt x="96" y="1122"/>
                    </a:lnTo>
                    <a:lnTo>
                      <a:pt x="108" y="1212"/>
                    </a:lnTo>
                    <a:lnTo>
                      <a:pt x="120" y="1230"/>
                    </a:lnTo>
                    <a:lnTo>
                      <a:pt x="132" y="1218"/>
                    </a:lnTo>
                    <a:lnTo>
                      <a:pt x="144" y="1212"/>
                    </a:lnTo>
                    <a:lnTo>
                      <a:pt x="156" y="1212"/>
                    </a:lnTo>
                    <a:lnTo>
                      <a:pt x="168" y="1218"/>
                    </a:lnTo>
                    <a:lnTo>
                      <a:pt x="180" y="1230"/>
                    </a:lnTo>
                    <a:lnTo>
                      <a:pt x="192" y="1134"/>
                    </a:lnTo>
                    <a:lnTo>
                      <a:pt x="204" y="1218"/>
                    </a:lnTo>
                    <a:lnTo>
                      <a:pt x="216" y="1230"/>
                    </a:lnTo>
                    <a:lnTo>
                      <a:pt x="228" y="1230"/>
                    </a:lnTo>
                    <a:lnTo>
                      <a:pt x="240" y="1194"/>
                    </a:lnTo>
                    <a:lnTo>
                      <a:pt x="252" y="1230"/>
                    </a:lnTo>
                    <a:lnTo>
                      <a:pt x="264" y="1206"/>
                    </a:lnTo>
                    <a:lnTo>
                      <a:pt x="276" y="1230"/>
                    </a:lnTo>
                    <a:lnTo>
                      <a:pt x="288" y="1212"/>
                    </a:lnTo>
                    <a:lnTo>
                      <a:pt x="300" y="1218"/>
                    </a:lnTo>
                    <a:lnTo>
                      <a:pt x="312" y="1206"/>
                    </a:lnTo>
                    <a:lnTo>
                      <a:pt x="324" y="1218"/>
                    </a:lnTo>
                    <a:lnTo>
                      <a:pt x="336" y="1218"/>
                    </a:lnTo>
                    <a:lnTo>
                      <a:pt x="354" y="1230"/>
                    </a:lnTo>
                    <a:lnTo>
                      <a:pt x="366" y="1230"/>
                    </a:lnTo>
                    <a:lnTo>
                      <a:pt x="378" y="1218"/>
                    </a:lnTo>
                    <a:lnTo>
                      <a:pt x="390" y="1176"/>
                    </a:lnTo>
                    <a:lnTo>
                      <a:pt x="402" y="1206"/>
                    </a:lnTo>
                    <a:lnTo>
                      <a:pt x="414" y="1218"/>
                    </a:lnTo>
                    <a:lnTo>
                      <a:pt x="426" y="1212"/>
                    </a:lnTo>
                    <a:lnTo>
                      <a:pt x="438" y="1212"/>
                    </a:lnTo>
                    <a:lnTo>
                      <a:pt x="450" y="1212"/>
                    </a:lnTo>
                    <a:lnTo>
                      <a:pt x="462" y="1230"/>
                    </a:lnTo>
                    <a:lnTo>
                      <a:pt x="474" y="1230"/>
                    </a:lnTo>
                    <a:lnTo>
                      <a:pt x="486" y="1206"/>
                    </a:lnTo>
                    <a:lnTo>
                      <a:pt x="498" y="1206"/>
                    </a:lnTo>
                    <a:lnTo>
                      <a:pt x="510" y="1218"/>
                    </a:lnTo>
                    <a:lnTo>
                      <a:pt x="522" y="1230"/>
                    </a:lnTo>
                    <a:lnTo>
                      <a:pt x="534" y="1212"/>
                    </a:lnTo>
                    <a:lnTo>
                      <a:pt x="546" y="1230"/>
                    </a:lnTo>
                    <a:lnTo>
                      <a:pt x="558" y="1212"/>
                    </a:lnTo>
                    <a:lnTo>
                      <a:pt x="570" y="1218"/>
                    </a:lnTo>
                    <a:lnTo>
                      <a:pt x="582" y="1188"/>
                    </a:lnTo>
                    <a:lnTo>
                      <a:pt x="594" y="1230"/>
                    </a:lnTo>
                    <a:lnTo>
                      <a:pt x="606" y="1212"/>
                    </a:lnTo>
                    <a:lnTo>
                      <a:pt x="618" y="1218"/>
                    </a:lnTo>
                    <a:lnTo>
                      <a:pt x="630" y="1212"/>
                    </a:lnTo>
                    <a:lnTo>
                      <a:pt x="642" y="1218"/>
                    </a:lnTo>
                    <a:lnTo>
                      <a:pt x="654" y="1218"/>
                    </a:lnTo>
                    <a:lnTo>
                      <a:pt x="666" y="1218"/>
                    </a:lnTo>
                    <a:lnTo>
                      <a:pt x="678" y="1212"/>
                    </a:lnTo>
                    <a:lnTo>
                      <a:pt x="696" y="1212"/>
                    </a:lnTo>
                    <a:lnTo>
                      <a:pt x="708" y="1230"/>
                    </a:lnTo>
                    <a:lnTo>
                      <a:pt x="720" y="1218"/>
                    </a:lnTo>
                    <a:lnTo>
                      <a:pt x="732" y="1218"/>
                    </a:lnTo>
                    <a:lnTo>
                      <a:pt x="744" y="1218"/>
                    </a:lnTo>
                    <a:lnTo>
                      <a:pt x="756" y="1212"/>
                    </a:lnTo>
                    <a:lnTo>
                      <a:pt x="768" y="1212"/>
                    </a:lnTo>
                    <a:lnTo>
                      <a:pt x="780" y="1212"/>
                    </a:lnTo>
                    <a:lnTo>
                      <a:pt x="792" y="1218"/>
                    </a:lnTo>
                    <a:lnTo>
                      <a:pt x="804" y="1218"/>
                    </a:lnTo>
                    <a:lnTo>
                      <a:pt x="816" y="1218"/>
                    </a:lnTo>
                    <a:lnTo>
                      <a:pt x="828" y="1206"/>
                    </a:lnTo>
                    <a:lnTo>
                      <a:pt x="840" y="1218"/>
                    </a:lnTo>
                    <a:lnTo>
                      <a:pt x="852" y="1218"/>
                    </a:lnTo>
                    <a:lnTo>
                      <a:pt x="864" y="1218"/>
                    </a:lnTo>
                    <a:lnTo>
                      <a:pt x="876" y="1206"/>
                    </a:lnTo>
                    <a:lnTo>
                      <a:pt x="888" y="1218"/>
                    </a:lnTo>
                    <a:lnTo>
                      <a:pt x="900" y="1194"/>
                    </a:lnTo>
                    <a:lnTo>
                      <a:pt x="912" y="1230"/>
                    </a:lnTo>
                    <a:lnTo>
                      <a:pt x="924" y="1230"/>
                    </a:lnTo>
                    <a:lnTo>
                      <a:pt x="936" y="1218"/>
                    </a:lnTo>
                    <a:lnTo>
                      <a:pt x="948" y="1230"/>
                    </a:lnTo>
                    <a:lnTo>
                      <a:pt x="960" y="1218"/>
                    </a:lnTo>
                    <a:lnTo>
                      <a:pt x="972" y="1176"/>
                    </a:lnTo>
                    <a:lnTo>
                      <a:pt x="984" y="1230"/>
                    </a:lnTo>
                    <a:lnTo>
                      <a:pt x="996" y="1206"/>
                    </a:lnTo>
                    <a:lnTo>
                      <a:pt x="1008" y="1212"/>
                    </a:lnTo>
                    <a:lnTo>
                      <a:pt x="1020" y="1230"/>
                    </a:lnTo>
                    <a:lnTo>
                      <a:pt x="1038" y="1230"/>
                    </a:lnTo>
                    <a:lnTo>
                      <a:pt x="1050" y="1218"/>
                    </a:lnTo>
                    <a:lnTo>
                      <a:pt x="1062" y="1230"/>
                    </a:lnTo>
                    <a:lnTo>
                      <a:pt x="1074" y="1218"/>
                    </a:lnTo>
                    <a:lnTo>
                      <a:pt x="1086" y="1230"/>
                    </a:lnTo>
                    <a:lnTo>
                      <a:pt x="1098" y="1218"/>
                    </a:lnTo>
                    <a:lnTo>
                      <a:pt x="1110" y="1212"/>
                    </a:lnTo>
                    <a:lnTo>
                      <a:pt x="1122" y="1212"/>
                    </a:lnTo>
                    <a:lnTo>
                      <a:pt x="1134" y="1218"/>
                    </a:lnTo>
                    <a:lnTo>
                      <a:pt x="1146" y="1212"/>
                    </a:lnTo>
                    <a:lnTo>
                      <a:pt x="1158" y="1230"/>
                    </a:lnTo>
                    <a:lnTo>
                      <a:pt x="1170" y="1194"/>
                    </a:lnTo>
                    <a:lnTo>
                      <a:pt x="1182" y="1230"/>
                    </a:lnTo>
                    <a:lnTo>
                      <a:pt x="1194" y="1218"/>
                    </a:lnTo>
                    <a:lnTo>
                      <a:pt x="1206" y="1218"/>
                    </a:lnTo>
                    <a:lnTo>
                      <a:pt x="1218" y="1206"/>
                    </a:lnTo>
                    <a:lnTo>
                      <a:pt x="1230" y="1218"/>
                    </a:lnTo>
                    <a:lnTo>
                      <a:pt x="1242" y="1218"/>
                    </a:lnTo>
                    <a:lnTo>
                      <a:pt x="1254" y="1194"/>
                    </a:lnTo>
                    <a:lnTo>
                      <a:pt x="1266" y="1218"/>
                    </a:lnTo>
                    <a:lnTo>
                      <a:pt x="1278" y="1230"/>
                    </a:lnTo>
                    <a:lnTo>
                      <a:pt x="1290" y="1218"/>
                    </a:lnTo>
                    <a:lnTo>
                      <a:pt x="1302" y="1218"/>
                    </a:lnTo>
                    <a:lnTo>
                      <a:pt x="1314" y="1206"/>
                    </a:lnTo>
                    <a:lnTo>
                      <a:pt x="1326" y="1206"/>
                    </a:lnTo>
                    <a:lnTo>
                      <a:pt x="1338" y="1218"/>
                    </a:lnTo>
                    <a:lnTo>
                      <a:pt x="1350" y="1194"/>
                    </a:lnTo>
                    <a:lnTo>
                      <a:pt x="1362" y="1206"/>
                    </a:lnTo>
                    <a:lnTo>
                      <a:pt x="1374" y="1212"/>
                    </a:lnTo>
                    <a:lnTo>
                      <a:pt x="1392" y="1230"/>
                    </a:lnTo>
                    <a:lnTo>
                      <a:pt x="1404" y="1212"/>
                    </a:lnTo>
                    <a:lnTo>
                      <a:pt x="1416" y="1218"/>
                    </a:lnTo>
                    <a:lnTo>
                      <a:pt x="1428" y="1230"/>
                    </a:lnTo>
                    <a:lnTo>
                      <a:pt x="1440" y="1206"/>
                    </a:lnTo>
                    <a:lnTo>
                      <a:pt x="1452" y="1230"/>
                    </a:lnTo>
                    <a:lnTo>
                      <a:pt x="1464" y="1218"/>
                    </a:lnTo>
                    <a:lnTo>
                      <a:pt x="1476" y="1212"/>
                    </a:lnTo>
                    <a:lnTo>
                      <a:pt x="1488" y="1194"/>
                    </a:lnTo>
                    <a:lnTo>
                      <a:pt x="1500" y="1218"/>
                    </a:lnTo>
                    <a:lnTo>
                      <a:pt x="1512" y="1218"/>
                    </a:lnTo>
                    <a:lnTo>
                      <a:pt x="1524" y="1230"/>
                    </a:lnTo>
                    <a:lnTo>
                      <a:pt x="1536" y="1188"/>
                    </a:lnTo>
                    <a:lnTo>
                      <a:pt x="1548" y="1164"/>
                    </a:lnTo>
                    <a:lnTo>
                      <a:pt x="1560" y="1194"/>
                    </a:lnTo>
                    <a:lnTo>
                      <a:pt x="1572" y="1218"/>
                    </a:lnTo>
                    <a:lnTo>
                      <a:pt x="1584" y="1206"/>
                    </a:lnTo>
                    <a:lnTo>
                      <a:pt x="1596" y="1212"/>
                    </a:lnTo>
                    <a:lnTo>
                      <a:pt x="1608" y="1212"/>
                    </a:lnTo>
                    <a:lnTo>
                      <a:pt x="1620" y="1206"/>
                    </a:lnTo>
                    <a:lnTo>
                      <a:pt x="1632" y="1218"/>
                    </a:lnTo>
                    <a:lnTo>
                      <a:pt x="1644" y="1206"/>
                    </a:lnTo>
                    <a:lnTo>
                      <a:pt x="1656" y="1206"/>
                    </a:lnTo>
                    <a:lnTo>
                      <a:pt x="1668" y="1218"/>
                    </a:lnTo>
                    <a:lnTo>
                      <a:pt x="1680" y="1212"/>
                    </a:lnTo>
                    <a:lnTo>
                      <a:pt x="1692" y="1212"/>
                    </a:lnTo>
                    <a:lnTo>
                      <a:pt x="1704" y="1188"/>
                    </a:lnTo>
                    <a:lnTo>
                      <a:pt x="1716" y="1230"/>
                    </a:lnTo>
                    <a:lnTo>
                      <a:pt x="1734" y="1206"/>
                    </a:lnTo>
                    <a:lnTo>
                      <a:pt x="1746" y="1206"/>
                    </a:lnTo>
                    <a:lnTo>
                      <a:pt x="1758" y="1212"/>
                    </a:lnTo>
                    <a:lnTo>
                      <a:pt x="1770" y="1212"/>
                    </a:lnTo>
                    <a:lnTo>
                      <a:pt x="1782" y="1230"/>
                    </a:lnTo>
                    <a:lnTo>
                      <a:pt x="1794" y="1218"/>
                    </a:lnTo>
                    <a:lnTo>
                      <a:pt x="1806" y="1206"/>
                    </a:lnTo>
                    <a:lnTo>
                      <a:pt x="1818" y="1230"/>
                    </a:lnTo>
                    <a:lnTo>
                      <a:pt x="1830" y="1212"/>
                    </a:lnTo>
                    <a:lnTo>
                      <a:pt x="1842" y="1206"/>
                    </a:lnTo>
                    <a:lnTo>
                      <a:pt x="1854" y="1218"/>
                    </a:lnTo>
                    <a:lnTo>
                      <a:pt x="1866" y="1218"/>
                    </a:lnTo>
                    <a:lnTo>
                      <a:pt x="1878" y="1212"/>
                    </a:lnTo>
                    <a:lnTo>
                      <a:pt x="1890" y="1206"/>
                    </a:lnTo>
                    <a:lnTo>
                      <a:pt x="1902" y="1230"/>
                    </a:lnTo>
                    <a:lnTo>
                      <a:pt x="1914" y="1212"/>
                    </a:lnTo>
                    <a:lnTo>
                      <a:pt x="1926" y="1230"/>
                    </a:lnTo>
                    <a:lnTo>
                      <a:pt x="1938" y="1212"/>
                    </a:lnTo>
                    <a:lnTo>
                      <a:pt x="1950" y="1218"/>
                    </a:lnTo>
                    <a:lnTo>
                      <a:pt x="1962" y="1230"/>
                    </a:lnTo>
                    <a:lnTo>
                      <a:pt x="1974" y="1230"/>
                    </a:lnTo>
                    <a:lnTo>
                      <a:pt x="1986" y="1230"/>
                    </a:lnTo>
                    <a:lnTo>
                      <a:pt x="1998" y="1230"/>
                    </a:lnTo>
                    <a:lnTo>
                      <a:pt x="2010" y="1218"/>
                    </a:lnTo>
                    <a:lnTo>
                      <a:pt x="2022" y="1194"/>
                    </a:lnTo>
                    <a:lnTo>
                      <a:pt x="2034" y="1218"/>
                    </a:lnTo>
                    <a:lnTo>
                      <a:pt x="2046" y="1230"/>
                    </a:lnTo>
                    <a:lnTo>
                      <a:pt x="2058" y="1218"/>
                    </a:lnTo>
                    <a:lnTo>
                      <a:pt x="2076" y="1230"/>
                    </a:lnTo>
                    <a:lnTo>
                      <a:pt x="2088" y="1218"/>
                    </a:lnTo>
                    <a:lnTo>
                      <a:pt x="2100" y="1218"/>
                    </a:lnTo>
                    <a:lnTo>
                      <a:pt x="2112" y="1230"/>
                    </a:lnTo>
                    <a:lnTo>
                      <a:pt x="2124" y="1218"/>
                    </a:lnTo>
                    <a:lnTo>
                      <a:pt x="2136" y="1206"/>
                    </a:lnTo>
                    <a:lnTo>
                      <a:pt x="2148" y="1212"/>
                    </a:lnTo>
                    <a:lnTo>
                      <a:pt x="2160" y="1206"/>
                    </a:lnTo>
                    <a:lnTo>
                      <a:pt x="2172" y="1230"/>
                    </a:lnTo>
                    <a:lnTo>
                      <a:pt x="2184" y="1206"/>
                    </a:lnTo>
                    <a:lnTo>
                      <a:pt x="2196" y="1218"/>
                    </a:lnTo>
                    <a:lnTo>
                      <a:pt x="2208" y="1230"/>
                    </a:lnTo>
                    <a:lnTo>
                      <a:pt x="2220" y="1206"/>
                    </a:lnTo>
                    <a:lnTo>
                      <a:pt x="2232" y="1182"/>
                    </a:lnTo>
                    <a:lnTo>
                      <a:pt x="2244" y="1218"/>
                    </a:lnTo>
                    <a:lnTo>
                      <a:pt x="2256" y="1176"/>
                    </a:lnTo>
                    <a:lnTo>
                      <a:pt x="2268" y="1230"/>
                    </a:lnTo>
                    <a:lnTo>
                      <a:pt x="2280" y="1194"/>
                    </a:lnTo>
                    <a:lnTo>
                      <a:pt x="2292" y="1218"/>
                    </a:lnTo>
                    <a:lnTo>
                      <a:pt x="2304" y="1188"/>
                    </a:lnTo>
                    <a:lnTo>
                      <a:pt x="2316" y="1218"/>
                    </a:lnTo>
                    <a:lnTo>
                      <a:pt x="2328" y="1128"/>
                    </a:lnTo>
                    <a:lnTo>
                      <a:pt x="2340" y="1176"/>
                    </a:lnTo>
                    <a:lnTo>
                      <a:pt x="2352" y="1218"/>
                    </a:lnTo>
                    <a:lnTo>
                      <a:pt x="2364" y="1218"/>
                    </a:lnTo>
                    <a:lnTo>
                      <a:pt x="2376" y="1218"/>
                    </a:lnTo>
                    <a:lnTo>
                      <a:pt x="2388" y="1212"/>
                    </a:lnTo>
                    <a:lnTo>
                      <a:pt x="2400" y="1212"/>
                    </a:lnTo>
                    <a:lnTo>
                      <a:pt x="2412" y="1212"/>
                    </a:lnTo>
                    <a:lnTo>
                      <a:pt x="2430" y="1212"/>
                    </a:lnTo>
                    <a:lnTo>
                      <a:pt x="2442" y="1206"/>
                    </a:lnTo>
                    <a:lnTo>
                      <a:pt x="2454" y="1206"/>
                    </a:lnTo>
                    <a:lnTo>
                      <a:pt x="2466" y="1206"/>
                    </a:lnTo>
                    <a:lnTo>
                      <a:pt x="2478" y="1212"/>
                    </a:lnTo>
                    <a:lnTo>
                      <a:pt x="2490" y="1212"/>
                    </a:lnTo>
                    <a:lnTo>
                      <a:pt x="2502" y="1206"/>
                    </a:lnTo>
                    <a:lnTo>
                      <a:pt x="2514" y="1206"/>
                    </a:lnTo>
                    <a:lnTo>
                      <a:pt x="2526" y="1194"/>
                    </a:lnTo>
                    <a:lnTo>
                      <a:pt x="2538" y="1188"/>
                    </a:lnTo>
                    <a:lnTo>
                      <a:pt x="2550" y="1218"/>
                    </a:lnTo>
                    <a:lnTo>
                      <a:pt x="2562" y="1230"/>
                    </a:lnTo>
                    <a:lnTo>
                      <a:pt x="2574" y="1194"/>
                    </a:lnTo>
                    <a:lnTo>
                      <a:pt x="2586" y="1230"/>
                    </a:lnTo>
                    <a:lnTo>
                      <a:pt x="2598" y="1212"/>
                    </a:lnTo>
                    <a:lnTo>
                      <a:pt x="2610" y="1218"/>
                    </a:lnTo>
                    <a:lnTo>
                      <a:pt x="2622" y="1206"/>
                    </a:lnTo>
                    <a:lnTo>
                      <a:pt x="2634" y="1230"/>
                    </a:lnTo>
                    <a:lnTo>
                      <a:pt x="2646" y="1218"/>
                    </a:lnTo>
                    <a:lnTo>
                      <a:pt x="2658" y="1230"/>
                    </a:lnTo>
                    <a:lnTo>
                      <a:pt x="2670" y="1194"/>
                    </a:lnTo>
                    <a:lnTo>
                      <a:pt x="2682" y="1230"/>
                    </a:lnTo>
                    <a:lnTo>
                      <a:pt x="2694" y="1218"/>
                    </a:lnTo>
                    <a:lnTo>
                      <a:pt x="2706" y="1188"/>
                    </a:lnTo>
                    <a:lnTo>
                      <a:pt x="2718" y="1152"/>
                    </a:lnTo>
                    <a:lnTo>
                      <a:pt x="2730" y="1230"/>
                    </a:lnTo>
                    <a:lnTo>
                      <a:pt x="2742" y="1194"/>
                    </a:lnTo>
                    <a:lnTo>
                      <a:pt x="2754" y="1212"/>
                    </a:lnTo>
                    <a:lnTo>
                      <a:pt x="2772" y="1206"/>
                    </a:lnTo>
                    <a:lnTo>
                      <a:pt x="2784" y="1212"/>
                    </a:lnTo>
                    <a:lnTo>
                      <a:pt x="2796" y="1212"/>
                    </a:lnTo>
                    <a:lnTo>
                      <a:pt x="2808" y="1212"/>
                    </a:lnTo>
                    <a:lnTo>
                      <a:pt x="2820" y="1176"/>
                    </a:lnTo>
                    <a:lnTo>
                      <a:pt x="2832" y="1218"/>
                    </a:lnTo>
                    <a:lnTo>
                      <a:pt x="2844" y="1212"/>
                    </a:lnTo>
                    <a:lnTo>
                      <a:pt x="2856" y="1212"/>
                    </a:lnTo>
                    <a:lnTo>
                      <a:pt x="2868" y="1212"/>
                    </a:lnTo>
                    <a:lnTo>
                      <a:pt x="2880" y="1212"/>
                    </a:lnTo>
                    <a:lnTo>
                      <a:pt x="2892" y="1194"/>
                    </a:lnTo>
                    <a:lnTo>
                      <a:pt x="2904" y="1206"/>
                    </a:lnTo>
                    <a:lnTo>
                      <a:pt x="2916" y="1134"/>
                    </a:lnTo>
                    <a:lnTo>
                      <a:pt x="2928" y="1218"/>
                    </a:lnTo>
                    <a:lnTo>
                      <a:pt x="2940" y="1212"/>
                    </a:lnTo>
                    <a:lnTo>
                      <a:pt x="2952" y="1218"/>
                    </a:lnTo>
                    <a:lnTo>
                      <a:pt x="2964" y="1212"/>
                    </a:lnTo>
                    <a:lnTo>
                      <a:pt x="2976" y="1212"/>
                    </a:lnTo>
                    <a:lnTo>
                      <a:pt x="2988" y="1206"/>
                    </a:lnTo>
                    <a:lnTo>
                      <a:pt x="3000" y="1206"/>
                    </a:lnTo>
                    <a:lnTo>
                      <a:pt x="3012" y="1164"/>
                    </a:lnTo>
                    <a:lnTo>
                      <a:pt x="3024" y="1212"/>
                    </a:lnTo>
                    <a:lnTo>
                      <a:pt x="3036" y="1188"/>
                    </a:lnTo>
                    <a:lnTo>
                      <a:pt x="3048" y="1212"/>
                    </a:lnTo>
                    <a:lnTo>
                      <a:pt x="3060" y="1122"/>
                    </a:lnTo>
                    <a:lnTo>
                      <a:pt x="3072" y="1218"/>
                    </a:lnTo>
                    <a:lnTo>
                      <a:pt x="3084" y="1092"/>
                    </a:lnTo>
                    <a:lnTo>
                      <a:pt x="3096" y="1164"/>
                    </a:lnTo>
                    <a:lnTo>
                      <a:pt x="3114" y="636"/>
                    </a:lnTo>
                    <a:lnTo>
                      <a:pt x="3114" y="1230"/>
                    </a:lnTo>
                    <a:lnTo>
                      <a:pt x="3096" y="1230"/>
                    </a:lnTo>
                    <a:lnTo>
                      <a:pt x="3084" y="1230"/>
                    </a:lnTo>
                    <a:lnTo>
                      <a:pt x="3072" y="1230"/>
                    </a:lnTo>
                    <a:lnTo>
                      <a:pt x="3060" y="1230"/>
                    </a:lnTo>
                    <a:lnTo>
                      <a:pt x="3048" y="1230"/>
                    </a:lnTo>
                    <a:lnTo>
                      <a:pt x="3036" y="1230"/>
                    </a:lnTo>
                    <a:lnTo>
                      <a:pt x="3024" y="1230"/>
                    </a:lnTo>
                    <a:lnTo>
                      <a:pt x="3012" y="1230"/>
                    </a:lnTo>
                    <a:lnTo>
                      <a:pt x="3000" y="1230"/>
                    </a:lnTo>
                    <a:lnTo>
                      <a:pt x="2988" y="1230"/>
                    </a:lnTo>
                    <a:lnTo>
                      <a:pt x="2976" y="1230"/>
                    </a:lnTo>
                    <a:lnTo>
                      <a:pt x="2964" y="1230"/>
                    </a:lnTo>
                    <a:lnTo>
                      <a:pt x="2952" y="1230"/>
                    </a:lnTo>
                    <a:lnTo>
                      <a:pt x="2940" y="1230"/>
                    </a:lnTo>
                    <a:lnTo>
                      <a:pt x="2928" y="1230"/>
                    </a:lnTo>
                    <a:lnTo>
                      <a:pt x="2916" y="1230"/>
                    </a:lnTo>
                    <a:lnTo>
                      <a:pt x="2904" y="1230"/>
                    </a:lnTo>
                    <a:lnTo>
                      <a:pt x="2892" y="1230"/>
                    </a:lnTo>
                    <a:lnTo>
                      <a:pt x="2880" y="1230"/>
                    </a:lnTo>
                    <a:lnTo>
                      <a:pt x="2868" y="1230"/>
                    </a:lnTo>
                    <a:lnTo>
                      <a:pt x="2856" y="1230"/>
                    </a:lnTo>
                    <a:lnTo>
                      <a:pt x="2844" y="1230"/>
                    </a:lnTo>
                    <a:lnTo>
                      <a:pt x="2832" y="1230"/>
                    </a:lnTo>
                    <a:lnTo>
                      <a:pt x="2820" y="1230"/>
                    </a:lnTo>
                    <a:lnTo>
                      <a:pt x="2808" y="1230"/>
                    </a:lnTo>
                    <a:lnTo>
                      <a:pt x="2796" y="1230"/>
                    </a:lnTo>
                    <a:lnTo>
                      <a:pt x="2784" y="1230"/>
                    </a:lnTo>
                    <a:lnTo>
                      <a:pt x="2772" y="1230"/>
                    </a:lnTo>
                    <a:lnTo>
                      <a:pt x="2754" y="1230"/>
                    </a:lnTo>
                    <a:lnTo>
                      <a:pt x="2742" y="1230"/>
                    </a:lnTo>
                    <a:lnTo>
                      <a:pt x="2730" y="1230"/>
                    </a:lnTo>
                    <a:lnTo>
                      <a:pt x="2718" y="1230"/>
                    </a:lnTo>
                    <a:lnTo>
                      <a:pt x="2706" y="1230"/>
                    </a:lnTo>
                    <a:lnTo>
                      <a:pt x="2694" y="1230"/>
                    </a:lnTo>
                    <a:lnTo>
                      <a:pt x="2682" y="1230"/>
                    </a:lnTo>
                    <a:lnTo>
                      <a:pt x="2670" y="1230"/>
                    </a:lnTo>
                    <a:lnTo>
                      <a:pt x="2658" y="1230"/>
                    </a:lnTo>
                    <a:lnTo>
                      <a:pt x="2646" y="1230"/>
                    </a:lnTo>
                    <a:lnTo>
                      <a:pt x="2634" y="1230"/>
                    </a:lnTo>
                    <a:lnTo>
                      <a:pt x="2622" y="1230"/>
                    </a:lnTo>
                    <a:lnTo>
                      <a:pt x="2610" y="1230"/>
                    </a:lnTo>
                    <a:lnTo>
                      <a:pt x="2598" y="1230"/>
                    </a:lnTo>
                    <a:lnTo>
                      <a:pt x="2586" y="1230"/>
                    </a:lnTo>
                    <a:lnTo>
                      <a:pt x="2574" y="1230"/>
                    </a:lnTo>
                    <a:lnTo>
                      <a:pt x="2562" y="1230"/>
                    </a:lnTo>
                    <a:lnTo>
                      <a:pt x="2550" y="1230"/>
                    </a:lnTo>
                    <a:lnTo>
                      <a:pt x="2538" y="1230"/>
                    </a:lnTo>
                    <a:lnTo>
                      <a:pt x="2526" y="1230"/>
                    </a:lnTo>
                    <a:lnTo>
                      <a:pt x="2514" y="1230"/>
                    </a:lnTo>
                    <a:lnTo>
                      <a:pt x="2502" y="1230"/>
                    </a:lnTo>
                    <a:lnTo>
                      <a:pt x="2490" y="1230"/>
                    </a:lnTo>
                    <a:lnTo>
                      <a:pt x="2478" y="1230"/>
                    </a:lnTo>
                    <a:lnTo>
                      <a:pt x="2466" y="1230"/>
                    </a:lnTo>
                    <a:lnTo>
                      <a:pt x="2454" y="1230"/>
                    </a:lnTo>
                    <a:lnTo>
                      <a:pt x="2442" y="1230"/>
                    </a:lnTo>
                    <a:lnTo>
                      <a:pt x="2430" y="1230"/>
                    </a:lnTo>
                    <a:lnTo>
                      <a:pt x="2412" y="1230"/>
                    </a:lnTo>
                    <a:lnTo>
                      <a:pt x="2400" y="1230"/>
                    </a:lnTo>
                    <a:lnTo>
                      <a:pt x="2388" y="1230"/>
                    </a:lnTo>
                    <a:lnTo>
                      <a:pt x="2376" y="1230"/>
                    </a:lnTo>
                    <a:lnTo>
                      <a:pt x="2364" y="1230"/>
                    </a:lnTo>
                    <a:lnTo>
                      <a:pt x="2352" y="1230"/>
                    </a:lnTo>
                    <a:lnTo>
                      <a:pt x="2340" y="1230"/>
                    </a:lnTo>
                    <a:lnTo>
                      <a:pt x="2328" y="1230"/>
                    </a:lnTo>
                    <a:lnTo>
                      <a:pt x="2316" y="1230"/>
                    </a:lnTo>
                    <a:lnTo>
                      <a:pt x="2304" y="1230"/>
                    </a:lnTo>
                    <a:lnTo>
                      <a:pt x="2292" y="1230"/>
                    </a:lnTo>
                    <a:lnTo>
                      <a:pt x="2280" y="1230"/>
                    </a:lnTo>
                    <a:lnTo>
                      <a:pt x="2268" y="1230"/>
                    </a:lnTo>
                    <a:lnTo>
                      <a:pt x="2256" y="1230"/>
                    </a:lnTo>
                    <a:lnTo>
                      <a:pt x="2244" y="1230"/>
                    </a:lnTo>
                    <a:lnTo>
                      <a:pt x="2232" y="1230"/>
                    </a:lnTo>
                    <a:lnTo>
                      <a:pt x="2220" y="1230"/>
                    </a:lnTo>
                    <a:lnTo>
                      <a:pt x="2208" y="1230"/>
                    </a:lnTo>
                    <a:lnTo>
                      <a:pt x="2196" y="1230"/>
                    </a:lnTo>
                    <a:lnTo>
                      <a:pt x="2184" y="1230"/>
                    </a:lnTo>
                    <a:lnTo>
                      <a:pt x="2172" y="1230"/>
                    </a:lnTo>
                    <a:lnTo>
                      <a:pt x="2160" y="1230"/>
                    </a:lnTo>
                    <a:lnTo>
                      <a:pt x="2148" y="1230"/>
                    </a:lnTo>
                    <a:lnTo>
                      <a:pt x="2136" y="1230"/>
                    </a:lnTo>
                    <a:lnTo>
                      <a:pt x="2124" y="1230"/>
                    </a:lnTo>
                    <a:lnTo>
                      <a:pt x="2112" y="1230"/>
                    </a:lnTo>
                    <a:lnTo>
                      <a:pt x="2100" y="1230"/>
                    </a:lnTo>
                    <a:lnTo>
                      <a:pt x="2088" y="1230"/>
                    </a:lnTo>
                    <a:lnTo>
                      <a:pt x="2076" y="1230"/>
                    </a:lnTo>
                    <a:lnTo>
                      <a:pt x="2058" y="1230"/>
                    </a:lnTo>
                    <a:lnTo>
                      <a:pt x="2046" y="1230"/>
                    </a:lnTo>
                    <a:lnTo>
                      <a:pt x="2034" y="1230"/>
                    </a:lnTo>
                    <a:lnTo>
                      <a:pt x="2022" y="1230"/>
                    </a:lnTo>
                    <a:lnTo>
                      <a:pt x="2010" y="1230"/>
                    </a:lnTo>
                    <a:lnTo>
                      <a:pt x="1998" y="1230"/>
                    </a:lnTo>
                    <a:lnTo>
                      <a:pt x="1986" y="1230"/>
                    </a:lnTo>
                    <a:lnTo>
                      <a:pt x="1974" y="1230"/>
                    </a:lnTo>
                    <a:lnTo>
                      <a:pt x="1962" y="1230"/>
                    </a:lnTo>
                    <a:lnTo>
                      <a:pt x="1950" y="1230"/>
                    </a:lnTo>
                    <a:lnTo>
                      <a:pt x="1938" y="1230"/>
                    </a:lnTo>
                    <a:lnTo>
                      <a:pt x="1926" y="1230"/>
                    </a:lnTo>
                    <a:lnTo>
                      <a:pt x="1914" y="1230"/>
                    </a:lnTo>
                    <a:lnTo>
                      <a:pt x="1902" y="1230"/>
                    </a:lnTo>
                    <a:lnTo>
                      <a:pt x="1890" y="1230"/>
                    </a:lnTo>
                    <a:lnTo>
                      <a:pt x="1878" y="1230"/>
                    </a:lnTo>
                    <a:lnTo>
                      <a:pt x="1866" y="1230"/>
                    </a:lnTo>
                    <a:lnTo>
                      <a:pt x="1854" y="1230"/>
                    </a:lnTo>
                    <a:lnTo>
                      <a:pt x="1842" y="1230"/>
                    </a:lnTo>
                    <a:lnTo>
                      <a:pt x="1830" y="1230"/>
                    </a:lnTo>
                    <a:lnTo>
                      <a:pt x="1818" y="1230"/>
                    </a:lnTo>
                    <a:lnTo>
                      <a:pt x="1806" y="1230"/>
                    </a:lnTo>
                    <a:lnTo>
                      <a:pt x="1794" y="1230"/>
                    </a:lnTo>
                    <a:lnTo>
                      <a:pt x="1782" y="1230"/>
                    </a:lnTo>
                    <a:lnTo>
                      <a:pt x="1770" y="1230"/>
                    </a:lnTo>
                    <a:lnTo>
                      <a:pt x="1758" y="1230"/>
                    </a:lnTo>
                    <a:lnTo>
                      <a:pt x="1746" y="1230"/>
                    </a:lnTo>
                    <a:lnTo>
                      <a:pt x="1734" y="1230"/>
                    </a:lnTo>
                    <a:lnTo>
                      <a:pt x="1716" y="1230"/>
                    </a:lnTo>
                    <a:lnTo>
                      <a:pt x="1704" y="1230"/>
                    </a:lnTo>
                    <a:lnTo>
                      <a:pt x="1692" y="1230"/>
                    </a:lnTo>
                    <a:lnTo>
                      <a:pt x="1680" y="1230"/>
                    </a:lnTo>
                    <a:lnTo>
                      <a:pt x="1668" y="1230"/>
                    </a:lnTo>
                    <a:lnTo>
                      <a:pt x="1656" y="1230"/>
                    </a:lnTo>
                    <a:lnTo>
                      <a:pt x="1644" y="1230"/>
                    </a:lnTo>
                    <a:lnTo>
                      <a:pt x="1632" y="1230"/>
                    </a:lnTo>
                    <a:lnTo>
                      <a:pt x="1620" y="1230"/>
                    </a:lnTo>
                    <a:lnTo>
                      <a:pt x="1608" y="1230"/>
                    </a:lnTo>
                    <a:lnTo>
                      <a:pt x="1596" y="1230"/>
                    </a:lnTo>
                    <a:lnTo>
                      <a:pt x="1584" y="1230"/>
                    </a:lnTo>
                    <a:lnTo>
                      <a:pt x="1572" y="1230"/>
                    </a:lnTo>
                    <a:lnTo>
                      <a:pt x="1560" y="1230"/>
                    </a:lnTo>
                    <a:lnTo>
                      <a:pt x="1548" y="1230"/>
                    </a:lnTo>
                    <a:lnTo>
                      <a:pt x="1536" y="1230"/>
                    </a:lnTo>
                    <a:lnTo>
                      <a:pt x="1524" y="1230"/>
                    </a:lnTo>
                    <a:lnTo>
                      <a:pt x="1512" y="1230"/>
                    </a:lnTo>
                    <a:lnTo>
                      <a:pt x="1500" y="1230"/>
                    </a:lnTo>
                    <a:lnTo>
                      <a:pt x="1488" y="1230"/>
                    </a:lnTo>
                    <a:lnTo>
                      <a:pt x="1476" y="1230"/>
                    </a:lnTo>
                    <a:lnTo>
                      <a:pt x="1464" y="1230"/>
                    </a:lnTo>
                    <a:lnTo>
                      <a:pt x="1452" y="1230"/>
                    </a:lnTo>
                    <a:lnTo>
                      <a:pt x="1440" y="1230"/>
                    </a:lnTo>
                    <a:lnTo>
                      <a:pt x="1428" y="1230"/>
                    </a:lnTo>
                    <a:lnTo>
                      <a:pt x="1416" y="1230"/>
                    </a:lnTo>
                    <a:lnTo>
                      <a:pt x="1404" y="1230"/>
                    </a:lnTo>
                    <a:lnTo>
                      <a:pt x="1392" y="1230"/>
                    </a:lnTo>
                    <a:lnTo>
                      <a:pt x="1374" y="1230"/>
                    </a:lnTo>
                    <a:lnTo>
                      <a:pt x="1362" y="1230"/>
                    </a:lnTo>
                    <a:lnTo>
                      <a:pt x="1350" y="1230"/>
                    </a:lnTo>
                    <a:lnTo>
                      <a:pt x="1338" y="1230"/>
                    </a:lnTo>
                    <a:lnTo>
                      <a:pt x="1326" y="1230"/>
                    </a:lnTo>
                    <a:lnTo>
                      <a:pt x="1314" y="1230"/>
                    </a:lnTo>
                    <a:lnTo>
                      <a:pt x="1302" y="1230"/>
                    </a:lnTo>
                    <a:lnTo>
                      <a:pt x="1290" y="1230"/>
                    </a:lnTo>
                    <a:lnTo>
                      <a:pt x="1278" y="1230"/>
                    </a:lnTo>
                    <a:lnTo>
                      <a:pt x="1266" y="1230"/>
                    </a:lnTo>
                    <a:lnTo>
                      <a:pt x="1254" y="1230"/>
                    </a:lnTo>
                    <a:lnTo>
                      <a:pt x="1242" y="1230"/>
                    </a:lnTo>
                    <a:lnTo>
                      <a:pt x="1230" y="1230"/>
                    </a:lnTo>
                    <a:lnTo>
                      <a:pt x="1218" y="1230"/>
                    </a:lnTo>
                    <a:lnTo>
                      <a:pt x="1206" y="1230"/>
                    </a:lnTo>
                    <a:lnTo>
                      <a:pt x="1194" y="1230"/>
                    </a:lnTo>
                    <a:lnTo>
                      <a:pt x="1182" y="1230"/>
                    </a:lnTo>
                    <a:lnTo>
                      <a:pt x="1170" y="1230"/>
                    </a:lnTo>
                    <a:lnTo>
                      <a:pt x="1158" y="1230"/>
                    </a:lnTo>
                    <a:lnTo>
                      <a:pt x="1146" y="1230"/>
                    </a:lnTo>
                    <a:lnTo>
                      <a:pt x="1134" y="1230"/>
                    </a:lnTo>
                    <a:lnTo>
                      <a:pt x="1122" y="1230"/>
                    </a:lnTo>
                    <a:lnTo>
                      <a:pt x="1110" y="1230"/>
                    </a:lnTo>
                    <a:lnTo>
                      <a:pt x="1098" y="1230"/>
                    </a:lnTo>
                    <a:lnTo>
                      <a:pt x="1086" y="1230"/>
                    </a:lnTo>
                    <a:lnTo>
                      <a:pt x="1074" y="1230"/>
                    </a:lnTo>
                    <a:lnTo>
                      <a:pt x="1062" y="1230"/>
                    </a:lnTo>
                    <a:lnTo>
                      <a:pt x="1050" y="1230"/>
                    </a:lnTo>
                    <a:lnTo>
                      <a:pt x="1038" y="1230"/>
                    </a:lnTo>
                    <a:lnTo>
                      <a:pt x="1020" y="1230"/>
                    </a:lnTo>
                    <a:lnTo>
                      <a:pt x="1008" y="1230"/>
                    </a:lnTo>
                    <a:lnTo>
                      <a:pt x="996" y="1230"/>
                    </a:lnTo>
                    <a:lnTo>
                      <a:pt x="984" y="1230"/>
                    </a:lnTo>
                    <a:lnTo>
                      <a:pt x="972" y="1230"/>
                    </a:lnTo>
                    <a:lnTo>
                      <a:pt x="960" y="1230"/>
                    </a:lnTo>
                    <a:lnTo>
                      <a:pt x="948" y="1230"/>
                    </a:lnTo>
                    <a:lnTo>
                      <a:pt x="936" y="1230"/>
                    </a:lnTo>
                    <a:lnTo>
                      <a:pt x="924" y="1230"/>
                    </a:lnTo>
                    <a:lnTo>
                      <a:pt x="912" y="1230"/>
                    </a:lnTo>
                    <a:lnTo>
                      <a:pt x="900" y="1230"/>
                    </a:lnTo>
                    <a:lnTo>
                      <a:pt x="888" y="1230"/>
                    </a:lnTo>
                    <a:lnTo>
                      <a:pt x="876" y="1230"/>
                    </a:lnTo>
                    <a:lnTo>
                      <a:pt x="864" y="1230"/>
                    </a:lnTo>
                    <a:lnTo>
                      <a:pt x="852" y="1230"/>
                    </a:lnTo>
                    <a:lnTo>
                      <a:pt x="840" y="1230"/>
                    </a:lnTo>
                    <a:lnTo>
                      <a:pt x="828" y="1230"/>
                    </a:lnTo>
                    <a:lnTo>
                      <a:pt x="816" y="1230"/>
                    </a:lnTo>
                    <a:lnTo>
                      <a:pt x="804" y="1230"/>
                    </a:lnTo>
                    <a:lnTo>
                      <a:pt x="792" y="1230"/>
                    </a:lnTo>
                    <a:lnTo>
                      <a:pt x="780" y="1230"/>
                    </a:lnTo>
                    <a:lnTo>
                      <a:pt x="768" y="1230"/>
                    </a:lnTo>
                    <a:lnTo>
                      <a:pt x="756" y="1230"/>
                    </a:lnTo>
                    <a:lnTo>
                      <a:pt x="744" y="1230"/>
                    </a:lnTo>
                    <a:lnTo>
                      <a:pt x="732" y="1230"/>
                    </a:lnTo>
                    <a:lnTo>
                      <a:pt x="720" y="1230"/>
                    </a:lnTo>
                    <a:lnTo>
                      <a:pt x="708" y="1230"/>
                    </a:lnTo>
                    <a:lnTo>
                      <a:pt x="696" y="1230"/>
                    </a:lnTo>
                    <a:lnTo>
                      <a:pt x="678" y="1230"/>
                    </a:lnTo>
                    <a:lnTo>
                      <a:pt x="666" y="1230"/>
                    </a:lnTo>
                    <a:lnTo>
                      <a:pt x="654" y="1230"/>
                    </a:lnTo>
                    <a:lnTo>
                      <a:pt x="642" y="1230"/>
                    </a:lnTo>
                    <a:lnTo>
                      <a:pt x="630" y="1230"/>
                    </a:lnTo>
                    <a:lnTo>
                      <a:pt x="618" y="1230"/>
                    </a:lnTo>
                    <a:lnTo>
                      <a:pt x="606" y="1230"/>
                    </a:lnTo>
                    <a:lnTo>
                      <a:pt x="594" y="1230"/>
                    </a:lnTo>
                    <a:lnTo>
                      <a:pt x="582" y="1230"/>
                    </a:lnTo>
                    <a:lnTo>
                      <a:pt x="570" y="1230"/>
                    </a:lnTo>
                    <a:lnTo>
                      <a:pt x="558" y="1230"/>
                    </a:lnTo>
                    <a:lnTo>
                      <a:pt x="546" y="1230"/>
                    </a:lnTo>
                    <a:lnTo>
                      <a:pt x="534" y="1230"/>
                    </a:lnTo>
                    <a:lnTo>
                      <a:pt x="522" y="1230"/>
                    </a:lnTo>
                    <a:lnTo>
                      <a:pt x="510" y="1230"/>
                    </a:lnTo>
                    <a:lnTo>
                      <a:pt x="498" y="1230"/>
                    </a:lnTo>
                    <a:lnTo>
                      <a:pt x="486" y="1230"/>
                    </a:lnTo>
                    <a:lnTo>
                      <a:pt x="474" y="1230"/>
                    </a:lnTo>
                    <a:lnTo>
                      <a:pt x="462" y="1230"/>
                    </a:lnTo>
                    <a:lnTo>
                      <a:pt x="450" y="1230"/>
                    </a:lnTo>
                    <a:lnTo>
                      <a:pt x="438" y="1230"/>
                    </a:lnTo>
                    <a:lnTo>
                      <a:pt x="426" y="1230"/>
                    </a:lnTo>
                    <a:lnTo>
                      <a:pt x="414" y="1230"/>
                    </a:lnTo>
                    <a:lnTo>
                      <a:pt x="402" y="1230"/>
                    </a:lnTo>
                    <a:lnTo>
                      <a:pt x="390" y="1230"/>
                    </a:lnTo>
                    <a:lnTo>
                      <a:pt x="378" y="1230"/>
                    </a:lnTo>
                    <a:lnTo>
                      <a:pt x="366" y="1230"/>
                    </a:lnTo>
                    <a:lnTo>
                      <a:pt x="354" y="1230"/>
                    </a:lnTo>
                    <a:lnTo>
                      <a:pt x="336" y="1230"/>
                    </a:lnTo>
                    <a:lnTo>
                      <a:pt x="324" y="1230"/>
                    </a:lnTo>
                    <a:lnTo>
                      <a:pt x="312" y="1230"/>
                    </a:lnTo>
                    <a:lnTo>
                      <a:pt x="300" y="1230"/>
                    </a:lnTo>
                    <a:lnTo>
                      <a:pt x="288" y="1230"/>
                    </a:lnTo>
                    <a:lnTo>
                      <a:pt x="276" y="1230"/>
                    </a:lnTo>
                    <a:lnTo>
                      <a:pt x="264" y="1230"/>
                    </a:lnTo>
                    <a:lnTo>
                      <a:pt x="252" y="1230"/>
                    </a:lnTo>
                    <a:lnTo>
                      <a:pt x="240" y="1230"/>
                    </a:lnTo>
                    <a:lnTo>
                      <a:pt x="228" y="1230"/>
                    </a:lnTo>
                    <a:lnTo>
                      <a:pt x="216" y="1230"/>
                    </a:lnTo>
                    <a:lnTo>
                      <a:pt x="204" y="1230"/>
                    </a:lnTo>
                    <a:lnTo>
                      <a:pt x="192" y="1230"/>
                    </a:lnTo>
                    <a:lnTo>
                      <a:pt x="180" y="1230"/>
                    </a:lnTo>
                    <a:lnTo>
                      <a:pt x="168" y="1230"/>
                    </a:lnTo>
                    <a:lnTo>
                      <a:pt x="156" y="1230"/>
                    </a:lnTo>
                    <a:lnTo>
                      <a:pt x="144" y="1230"/>
                    </a:lnTo>
                    <a:lnTo>
                      <a:pt x="132" y="1230"/>
                    </a:lnTo>
                    <a:lnTo>
                      <a:pt x="120" y="1230"/>
                    </a:lnTo>
                    <a:lnTo>
                      <a:pt x="108" y="1230"/>
                    </a:lnTo>
                    <a:lnTo>
                      <a:pt x="96" y="1230"/>
                    </a:lnTo>
                    <a:lnTo>
                      <a:pt x="84" y="1230"/>
                    </a:lnTo>
                    <a:lnTo>
                      <a:pt x="72" y="1230"/>
                    </a:lnTo>
                    <a:lnTo>
                      <a:pt x="60" y="1230"/>
                    </a:lnTo>
                    <a:lnTo>
                      <a:pt x="48" y="1230"/>
                    </a:lnTo>
                    <a:lnTo>
                      <a:pt x="36" y="1230"/>
                    </a:lnTo>
                    <a:lnTo>
                      <a:pt x="24" y="1230"/>
                    </a:lnTo>
                    <a:lnTo>
                      <a:pt x="12" y="1230"/>
                    </a:lnTo>
                    <a:lnTo>
                      <a:pt x="0" y="1230"/>
                    </a:lnTo>
                    <a:lnTo>
                      <a:pt x="0" y="1230"/>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12" name="Group 11"/>
            <p:cNvGrpSpPr/>
            <p:nvPr/>
          </p:nvGrpSpPr>
          <p:grpSpPr>
            <a:xfrm>
              <a:off x="4355975" y="5085185"/>
              <a:ext cx="4680001" cy="2520001"/>
              <a:chOff x="1857375" y="2074863"/>
              <a:chExt cx="5429250" cy="2781300"/>
            </a:xfrm>
          </p:grpSpPr>
          <p:sp>
            <p:nvSpPr>
              <p:cNvPr id="67" name="Rectangle 66"/>
              <p:cNvSpPr>
                <a:spLocks noChangeArrowheads="1"/>
              </p:cNvSpPr>
              <p:nvPr/>
            </p:nvSpPr>
            <p:spPr bwMode="auto">
              <a:xfrm>
                <a:off x="2209800" y="2179638"/>
                <a:ext cx="4943475" cy="24003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68" name="Rectangle 67"/>
              <p:cNvSpPr>
                <a:spLocks noChangeArrowheads="1"/>
              </p:cNvSpPr>
              <p:nvPr/>
            </p:nvSpPr>
            <p:spPr bwMode="auto">
              <a:xfrm>
                <a:off x="2209800" y="2179638"/>
                <a:ext cx="4943475" cy="2400300"/>
              </a:xfrm>
              <a:prstGeom prst="rect">
                <a:avLst/>
              </a:prstGeom>
              <a:noFill/>
              <a:ln w="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69" name="Line 287"/>
              <p:cNvSpPr>
                <a:spLocks noChangeShapeType="1"/>
              </p:cNvSpPr>
              <p:nvPr/>
            </p:nvSpPr>
            <p:spPr bwMode="auto">
              <a:xfrm>
                <a:off x="2209800" y="21796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70" name="Line 288"/>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71" name="Line 289"/>
              <p:cNvSpPr>
                <a:spLocks noChangeShapeType="1"/>
              </p:cNvSpPr>
              <p:nvPr/>
            </p:nvSpPr>
            <p:spPr bwMode="auto">
              <a:xfrm flipV="1">
                <a:off x="7153275"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72" name="Line 290"/>
              <p:cNvSpPr>
                <a:spLocks noChangeShapeType="1"/>
              </p:cNvSpPr>
              <p:nvPr/>
            </p:nvSpPr>
            <p:spPr bwMode="auto">
              <a:xfrm flipV="1">
                <a:off x="2209800"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73" name="Line 291"/>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74" name="Line 292"/>
              <p:cNvSpPr>
                <a:spLocks noChangeShapeType="1"/>
              </p:cNvSpPr>
              <p:nvPr/>
            </p:nvSpPr>
            <p:spPr bwMode="auto">
              <a:xfrm flipV="1">
                <a:off x="2209800"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75" name="Line 293"/>
              <p:cNvSpPr>
                <a:spLocks noChangeShapeType="1"/>
              </p:cNvSpPr>
              <p:nvPr/>
            </p:nvSpPr>
            <p:spPr bwMode="auto">
              <a:xfrm flipV="1">
                <a:off x="315277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76" name="Line 294"/>
              <p:cNvSpPr>
                <a:spLocks noChangeShapeType="1"/>
              </p:cNvSpPr>
              <p:nvPr/>
            </p:nvSpPr>
            <p:spPr bwMode="auto">
              <a:xfrm>
                <a:off x="315277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77" name="Rectangle 76"/>
              <p:cNvSpPr>
                <a:spLocks noChangeArrowheads="1"/>
              </p:cNvSpPr>
              <p:nvPr/>
            </p:nvSpPr>
            <p:spPr bwMode="auto">
              <a:xfrm>
                <a:off x="3048000" y="4608513"/>
                <a:ext cx="2952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78" name="Line 296"/>
              <p:cNvSpPr>
                <a:spLocks noChangeShapeType="1"/>
              </p:cNvSpPr>
              <p:nvPr/>
            </p:nvSpPr>
            <p:spPr bwMode="auto">
              <a:xfrm flipV="1">
                <a:off x="412432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79" name="Line 297"/>
              <p:cNvSpPr>
                <a:spLocks noChangeShapeType="1"/>
              </p:cNvSpPr>
              <p:nvPr/>
            </p:nvSpPr>
            <p:spPr bwMode="auto">
              <a:xfrm>
                <a:off x="412432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80" name="Rectangle 79"/>
              <p:cNvSpPr>
                <a:spLocks noChangeArrowheads="1"/>
              </p:cNvSpPr>
              <p:nvPr/>
            </p:nvSpPr>
            <p:spPr bwMode="auto">
              <a:xfrm>
                <a:off x="397192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81" name="Line 299"/>
              <p:cNvSpPr>
                <a:spLocks noChangeShapeType="1"/>
              </p:cNvSpPr>
              <p:nvPr/>
            </p:nvSpPr>
            <p:spPr bwMode="auto">
              <a:xfrm flipV="1">
                <a:off x="509587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82" name="Line 300"/>
              <p:cNvSpPr>
                <a:spLocks noChangeShapeType="1"/>
              </p:cNvSpPr>
              <p:nvPr/>
            </p:nvSpPr>
            <p:spPr bwMode="auto">
              <a:xfrm>
                <a:off x="509587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83" name="Rectangle 82"/>
              <p:cNvSpPr>
                <a:spLocks noChangeArrowheads="1"/>
              </p:cNvSpPr>
              <p:nvPr/>
            </p:nvSpPr>
            <p:spPr bwMode="auto">
              <a:xfrm>
                <a:off x="494347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84" name="Line 302"/>
              <p:cNvSpPr>
                <a:spLocks noChangeShapeType="1"/>
              </p:cNvSpPr>
              <p:nvPr/>
            </p:nvSpPr>
            <p:spPr bwMode="auto">
              <a:xfrm flipV="1">
                <a:off x="606742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85" name="Line 303"/>
              <p:cNvSpPr>
                <a:spLocks noChangeShapeType="1"/>
              </p:cNvSpPr>
              <p:nvPr/>
            </p:nvSpPr>
            <p:spPr bwMode="auto">
              <a:xfrm>
                <a:off x="606742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86" name="Rectangle 85"/>
              <p:cNvSpPr>
                <a:spLocks noChangeArrowheads="1"/>
              </p:cNvSpPr>
              <p:nvPr/>
            </p:nvSpPr>
            <p:spPr bwMode="auto">
              <a:xfrm>
                <a:off x="591502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rgbClr val="000000"/>
                    </a:solidFill>
                    <a:effectLst/>
                    <a:latin typeface="Helvetica" charset="-94"/>
                    <a:cs typeface="Arial" pitchFamily="34" charset="0"/>
                  </a:rPr>
                  <a:t>200</a:t>
                </a: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7" name="Line 305"/>
              <p:cNvSpPr>
                <a:spLocks noChangeShapeType="1"/>
              </p:cNvSpPr>
              <p:nvPr/>
            </p:nvSpPr>
            <p:spPr bwMode="auto">
              <a:xfrm flipV="1">
                <a:off x="7029450"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88" name="Line 306"/>
              <p:cNvSpPr>
                <a:spLocks noChangeShapeType="1"/>
              </p:cNvSpPr>
              <p:nvPr/>
            </p:nvSpPr>
            <p:spPr bwMode="auto">
              <a:xfrm>
                <a:off x="7029450"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89" name="Rectangle 88"/>
              <p:cNvSpPr>
                <a:spLocks noChangeArrowheads="1"/>
              </p:cNvSpPr>
              <p:nvPr/>
            </p:nvSpPr>
            <p:spPr bwMode="auto">
              <a:xfrm>
                <a:off x="6877050"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250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90" name="Line 308"/>
              <p:cNvSpPr>
                <a:spLocks noChangeShapeType="1"/>
              </p:cNvSpPr>
              <p:nvPr/>
            </p:nvSpPr>
            <p:spPr bwMode="auto">
              <a:xfrm>
                <a:off x="2209800" y="45799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91" name="Line 309"/>
              <p:cNvSpPr>
                <a:spLocks noChangeShapeType="1"/>
              </p:cNvSpPr>
              <p:nvPr/>
            </p:nvSpPr>
            <p:spPr bwMode="auto">
              <a:xfrm flipH="1">
                <a:off x="7096125" y="45799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92" name="Rectangle 91"/>
              <p:cNvSpPr>
                <a:spLocks noChangeArrowheads="1"/>
              </p:cNvSpPr>
              <p:nvPr/>
            </p:nvSpPr>
            <p:spPr bwMode="auto">
              <a:xfrm>
                <a:off x="2066925" y="4475163"/>
                <a:ext cx="190500"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93" name="Line 311"/>
              <p:cNvSpPr>
                <a:spLocks noChangeShapeType="1"/>
              </p:cNvSpPr>
              <p:nvPr/>
            </p:nvSpPr>
            <p:spPr bwMode="auto">
              <a:xfrm>
                <a:off x="2209800" y="3979863"/>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94" name="Line 312"/>
              <p:cNvSpPr>
                <a:spLocks noChangeShapeType="1"/>
              </p:cNvSpPr>
              <p:nvPr/>
            </p:nvSpPr>
            <p:spPr bwMode="auto">
              <a:xfrm flipH="1">
                <a:off x="7096125" y="3979863"/>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95" name="Rectangle 94"/>
              <p:cNvSpPr>
                <a:spLocks noChangeArrowheads="1"/>
              </p:cNvSpPr>
              <p:nvPr/>
            </p:nvSpPr>
            <p:spPr bwMode="auto">
              <a:xfrm>
                <a:off x="1962150" y="3875088"/>
                <a:ext cx="2952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96" name="Line 314"/>
              <p:cNvSpPr>
                <a:spLocks noChangeShapeType="1"/>
              </p:cNvSpPr>
              <p:nvPr/>
            </p:nvSpPr>
            <p:spPr bwMode="auto">
              <a:xfrm>
                <a:off x="2209800" y="337978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97" name="Line 315"/>
              <p:cNvSpPr>
                <a:spLocks noChangeShapeType="1"/>
              </p:cNvSpPr>
              <p:nvPr/>
            </p:nvSpPr>
            <p:spPr bwMode="auto">
              <a:xfrm flipH="1">
                <a:off x="7096125" y="337978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98" name="Rectangle 97"/>
              <p:cNvSpPr>
                <a:spLocks noChangeArrowheads="1"/>
              </p:cNvSpPr>
              <p:nvPr/>
            </p:nvSpPr>
            <p:spPr bwMode="auto">
              <a:xfrm>
                <a:off x="1857375" y="32750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99" name="Line 317"/>
              <p:cNvSpPr>
                <a:spLocks noChangeShapeType="1"/>
              </p:cNvSpPr>
              <p:nvPr/>
            </p:nvSpPr>
            <p:spPr bwMode="auto">
              <a:xfrm>
                <a:off x="2209800" y="2779713"/>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00" name="Line 318"/>
              <p:cNvSpPr>
                <a:spLocks noChangeShapeType="1"/>
              </p:cNvSpPr>
              <p:nvPr/>
            </p:nvSpPr>
            <p:spPr bwMode="auto">
              <a:xfrm flipH="1">
                <a:off x="7096125" y="2779713"/>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01" name="Rectangle 100"/>
              <p:cNvSpPr>
                <a:spLocks noChangeArrowheads="1"/>
              </p:cNvSpPr>
              <p:nvPr/>
            </p:nvSpPr>
            <p:spPr bwMode="auto">
              <a:xfrm>
                <a:off x="1857375" y="2674938"/>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02" name="Line 320"/>
              <p:cNvSpPr>
                <a:spLocks noChangeShapeType="1"/>
              </p:cNvSpPr>
              <p:nvPr/>
            </p:nvSpPr>
            <p:spPr bwMode="auto">
              <a:xfrm>
                <a:off x="2209800" y="21796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03" name="Line 321"/>
              <p:cNvSpPr>
                <a:spLocks noChangeShapeType="1"/>
              </p:cNvSpPr>
              <p:nvPr/>
            </p:nvSpPr>
            <p:spPr bwMode="auto">
              <a:xfrm flipH="1">
                <a:off x="7096125" y="21796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04" name="Rectangle 103"/>
              <p:cNvSpPr>
                <a:spLocks noChangeArrowheads="1"/>
              </p:cNvSpPr>
              <p:nvPr/>
            </p:nvSpPr>
            <p:spPr bwMode="auto">
              <a:xfrm>
                <a:off x="1857375" y="207486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200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05" name="Line 323"/>
              <p:cNvSpPr>
                <a:spLocks noChangeShapeType="1"/>
              </p:cNvSpPr>
              <p:nvPr/>
            </p:nvSpPr>
            <p:spPr bwMode="auto">
              <a:xfrm>
                <a:off x="2209800" y="21796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06" name="Line 324"/>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07" name="Line 325"/>
              <p:cNvSpPr>
                <a:spLocks noChangeShapeType="1"/>
              </p:cNvSpPr>
              <p:nvPr/>
            </p:nvSpPr>
            <p:spPr bwMode="auto">
              <a:xfrm flipV="1">
                <a:off x="7153275"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08" name="Line 326"/>
              <p:cNvSpPr>
                <a:spLocks noChangeShapeType="1"/>
              </p:cNvSpPr>
              <p:nvPr/>
            </p:nvSpPr>
            <p:spPr bwMode="auto">
              <a:xfrm flipV="1">
                <a:off x="2209800"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09" name="Freeform 108"/>
              <p:cNvSpPr>
                <a:spLocks/>
              </p:cNvSpPr>
              <p:nvPr/>
            </p:nvSpPr>
            <p:spPr bwMode="auto">
              <a:xfrm>
                <a:off x="2209800" y="2617788"/>
                <a:ext cx="4943475" cy="1962150"/>
              </a:xfrm>
              <a:custGeom>
                <a:avLst/>
                <a:gdLst/>
                <a:ahLst/>
                <a:cxnLst>
                  <a:cxn ang="0">
                    <a:pos x="84" y="1218"/>
                  </a:cxn>
                  <a:cxn ang="0">
                    <a:pos x="192" y="1152"/>
                  </a:cxn>
                  <a:cxn ang="0">
                    <a:pos x="300" y="1224"/>
                  </a:cxn>
                  <a:cxn ang="0">
                    <a:pos x="414" y="1200"/>
                  </a:cxn>
                  <a:cxn ang="0">
                    <a:pos x="522" y="1200"/>
                  </a:cxn>
                  <a:cxn ang="0">
                    <a:pos x="630" y="1212"/>
                  </a:cxn>
                  <a:cxn ang="0">
                    <a:pos x="744" y="1224"/>
                  </a:cxn>
                  <a:cxn ang="0">
                    <a:pos x="852" y="1218"/>
                  </a:cxn>
                  <a:cxn ang="0">
                    <a:pos x="960" y="1236"/>
                  </a:cxn>
                  <a:cxn ang="0">
                    <a:pos x="1074" y="1200"/>
                  </a:cxn>
                  <a:cxn ang="0">
                    <a:pos x="1182" y="1224"/>
                  </a:cxn>
                  <a:cxn ang="0">
                    <a:pos x="1290" y="1212"/>
                  </a:cxn>
                  <a:cxn ang="0">
                    <a:pos x="1404" y="1224"/>
                  </a:cxn>
                  <a:cxn ang="0">
                    <a:pos x="1512" y="1236"/>
                  </a:cxn>
                  <a:cxn ang="0">
                    <a:pos x="1620" y="1212"/>
                  </a:cxn>
                  <a:cxn ang="0">
                    <a:pos x="1734" y="1212"/>
                  </a:cxn>
                  <a:cxn ang="0">
                    <a:pos x="1842" y="1218"/>
                  </a:cxn>
                  <a:cxn ang="0">
                    <a:pos x="1950" y="1218"/>
                  </a:cxn>
                  <a:cxn ang="0">
                    <a:pos x="2058" y="1236"/>
                  </a:cxn>
                  <a:cxn ang="0">
                    <a:pos x="2172" y="1224"/>
                  </a:cxn>
                  <a:cxn ang="0">
                    <a:pos x="2280" y="1224"/>
                  </a:cxn>
                  <a:cxn ang="0">
                    <a:pos x="2388" y="1224"/>
                  </a:cxn>
                  <a:cxn ang="0">
                    <a:pos x="2502" y="1212"/>
                  </a:cxn>
                  <a:cxn ang="0">
                    <a:pos x="2610" y="1218"/>
                  </a:cxn>
                  <a:cxn ang="0">
                    <a:pos x="2718" y="1140"/>
                  </a:cxn>
                  <a:cxn ang="0">
                    <a:pos x="2832" y="1224"/>
                  </a:cxn>
                  <a:cxn ang="0">
                    <a:pos x="2940" y="1224"/>
                  </a:cxn>
                  <a:cxn ang="0">
                    <a:pos x="3048" y="1200"/>
                  </a:cxn>
                  <a:cxn ang="0">
                    <a:pos x="3072" y="1236"/>
                  </a:cxn>
                  <a:cxn ang="0">
                    <a:pos x="2964" y="1236"/>
                  </a:cxn>
                  <a:cxn ang="0">
                    <a:pos x="2856" y="1236"/>
                  </a:cxn>
                  <a:cxn ang="0">
                    <a:pos x="2742" y="1236"/>
                  </a:cxn>
                  <a:cxn ang="0">
                    <a:pos x="2634" y="1236"/>
                  </a:cxn>
                  <a:cxn ang="0">
                    <a:pos x="2526" y="1236"/>
                  </a:cxn>
                  <a:cxn ang="0">
                    <a:pos x="2412" y="1236"/>
                  </a:cxn>
                  <a:cxn ang="0">
                    <a:pos x="2304" y="1236"/>
                  </a:cxn>
                  <a:cxn ang="0">
                    <a:pos x="2196" y="1236"/>
                  </a:cxn>
                  <a:cxn ang="0">
                    <a:pos x="2088" y="1236"/>
                  </a:cxn>
                  <a:cxn ang="0">
                    <a:pos x="1974" y="1236"/>
                  </a:cxn>
                  <a:cxn ang="0">
                    <a:pos x="1866" y="1236"/>
                  </a:cxn>
                  <a:cxn ang="0">
                    <a:pos x="1758" y="1236"/>
                  </a:cxn>
                  <a:cxn ang="0">
                    <a:pos x="1644" y="1236"/>
                  </a:cxn>
                  <a:cxn ang="0">
                    <a:pos x="1536" y="1236"/>
                  </a:cxn>
                  <a:cxn ang="0">
                    <a:pos x="1428" y="1236"/>
                  </a:cxn>
                  <a:cxn ang="0">
                    <a:pos x="1314" y="1236"/>
                  </a:cxn>
                  <a:cxn ang="0">
                    <a:pos x="1206" y="1236"/>
                  </a:cxn>
                  <a:cxn ang="0">
                    <a:pos x="1098" y="1236"/>
                  </a:cxn>
                  <a:cxn ang="0">
                    <a:pos x="984" y="1236"/>
                  </a:cxn>
                  <a:cxn ang="0">
                    <a:pos x="876" y="1236"/>
                  </a:cxn>
                  <a:cxn ang="0">
                    <a:pos x="768" y="1236"/>
                  </a:cxn>
                  <a:cxn ang="0">
                    <a:pos x="654" y="1236"/>
                  </a:cxn>
                  <a:cxn ang="0">
                    <a:pos x="546" y="1236"/>
                  </a:cxn>
                  <a:cxn ang="0">
                    <a:pos x="438" y="1236"/>
                  </a:cxn>
                  <a:cxn ang="0">
                    <a:pos x="324" y="1236"/>
                  </a:cxn>
                  <a:cxn ang="0">
                    <a:pos x="216" y="1236"/>
                  </a:cxn>
                  <a:cxn ang="0">
                    <a:pos x="108" y="1236"/>
                  </a:cxn>
                  <a:cxn ang="0">
                    <a:pos x="0" y="1236"/>
                  </a:cxn>
                </a:cxnLst>
                <a:rect l="0" t="0" r="r" b="b"/>
                <a:pathLst>
                  <a:path w="3114" h="1236">
                    <a:moveTo>
                      <a:pt x="0" y="1236"/>
                    </a:moveTo>
                    <a:lnTo>
                      <a:pt x="0" y="0"/>
                    </a:lnTo>
                    <a:lnTo>
                      <a:pt x="12" y="1182"/>
                    </a:lnTo>
                    <a:lnTo>
                      <a:pt x="24" y="1152"/>
                    </a:lnTo>
                    <a:lnTo>
                      <a:pt x="36" y="1200"/>
                    </a:lnTo>
                    <a:lnTo>
                      <a:pt x="48" y="1128"/>
                    </a:lnTo>
                    <a:lnTo>
                      <a:pt x="60" y="1188"/>
                    </a:lnTo>
                    <a:lnTo>
                      <a:pt x="72" y="1236"/>
                    </a:lnTo>
                    <a:lnTo>
                      <a:pt x="84" y="1218"/>
                    </a:lnTo>
                    <a:lnTo>
                      <a:pt x="96" y="1158"/>
                    </a:lnTo>
                    <a:lnTo>
                      <a:pt x="108" y="1212"/>
                    </a:lnTo>
                    <a:lnTo>
                      <a:pt x="120" y="1218"/>
                    </a:lnTo>
                    <a:lnTo>
                      <a:pt x="132" y="1218"/>
                    </a:lnTo>
                    <a:lnTo>
                      <a:pt x="144" y="1212"/>
                    </a:lnTo>
                    <a:lnTo>
                      <a:pt x="156" y="1218"/>
                    </a:lnTo>
                    <a:lnTo>
                      <a:pt x="168" y="1236"/>
                    </a:lnTo>
                    <a:lnTo>
                      <a:pt x="180" y="1224"/>
                    </a:lnTo>
                    <a:lnTo>
                      <a:pt x="192" y="1152"/>
                    </a:lnTo>
                    <a:lnTo>
                      <a:pt x="204" y="1218"/>
                    </a:lnTo>
                    <a:lnTo>
                      <a:pt x="216" y="1170"/>
                    </a:lnTo>
                    <a:lnTo>
                      <a:pt x="228" y="1236"/>
                    </a:lnTo>
                    <a:lnTo>
                      <a:pt x="240" y="1200"/>
                    </a:lnTo>
                    <a:lnTo>
                      <a:pt x="252" y="1224"/>
                    </a:lnTo>
                    <a:lnTo>
                      <a:pt x="264" y="1224"/>
                    </a:lnTo>
                    <a:lnTo>
                      <a:pt x="276" y="1236"/>
                    </a:lnTo>
                    <a:lnTo>
                      <a:pt x="288" y="1218"/>
                    </a:lnTo>
                    <a:lnTo>
                      <a:pt x="300" y="1224"/>
                    </a:lnTo>
                    <a:lnTo>
                      <a:pt x="312" y="1212"/>
                    </a:lnTo>
                    <a:lnTo>
                      <a:pt x="324" y="1236"/>
                    </a:lnTo>
                    <a:lnTo>
                      <a:pt x="336" y="1236"/>
                    </a:lnTo>
                    <a:lnTo>
                      <a:pt x="354" y="1224"/>
                    </a:lnTo>
                    <a:lnTo>
                      <a:pt x="366" y="1236"/>
                    </a:lnTo>
                    <a:lnTo>
                      <a:pt x="378" y="1200"/>
                    </a:lnTo>
                    <a:lnTo>
                      <a:pt x="390" y="1140"/>
                    </a:lnTo>
                    <a:lnTo>
                      <a:pt x="402" y="1218"/>
                    </a:lnTo>
                    <a:lnTo>
                      <a:pt x="414" y="1200"/>
                    </a:lnTo>
                    <a:lnTo>
                      <a:pt x="426" y="1212"/>
                    </a:lnTo>
                    <a:lnTo>
                      <a:pt x="438" y="1218"/>
                    </a:lnTo>
                    <a:lnTo>
                      <a:pt x="450" y="1212"/>
                    </a:lnTo>
                    <a:lnTo>
                      <a:pt x="462" y="1224"/>
                    </a:lnTo>
                    <a:lnTo>
                      <a:pt x="474" y="1224"/>
                    </a:lnTo>
                    <a:lnTo>
                      <a:pt x="486" y="1212"/>
                    </a:lnTo>
                    <a:lnTo>
                      <a:pt x="498" y="1218"/>
                    </a:lnTo>
                    <a:lnTo>
                      <a:pt x="510" y="1224"/>
                    </a:lnTo>
                    <a:lnTo>
                      <a:pt x="522" y="1200"/>
                    </a:lnTo>
                    <a:lnTo>
                      <a:pt x="534" y="1236"/>
                    </a:lnTo>
                    <a:lnTo>
                      <a:pt x="546" y="1236"/>
                    </a:lnTo>
                    <a:lnTo>
                      <a:pt x="558" y="1236"/>
                    </a:lnTo>
                    <a:lnTo>
                      <a:pt x="570" y="1218"/>
                    </a:lnTo>
                    <a:lnTo>
                      <a:pt x="582" y="1194"/>
                    </a:lnTo>
                    <a:lnTo>
                      <a:pt x="594" y="1236"/>
                    </a:lnTo>
                    <a:lnTo>
                      <a:pt x="606" y="1236"/>
                    </a:lnTo>
                    <a:lnTo>
                      <a:pt x="618" y="1218"/>
                    </a:lnTo>
                    <a:lnTo>
                      <a:pt x="630" y="1212"/>
                    </a:lnTo>
                    <a:lnTo>
                      <a:pt x="642" y="1236"/>
                    </a:lnTo>
                    <a:lnTo>
                      <a:pt x="654" y="1236"/>
                    </a:lnTo>
                    <a:lnTo>
                      <a:pt x="666" y="1200"/>
                    </a:lnTo>
                    <a:lnTo>
                      <a:pt x="678" y="1236"/>
                    </a:lnTo>
                    <a:lnTo>
                      <a:pt x="696" y="1224"/>
                    </a:lnTo>
                    <a:lnTo>
                      <a:pt x="708" y="1218"/>
                    </a:lnTo>
                    <a:lnTo>
                      <a:pt x="720" y="1212"/>
                    </a:lnTo>
                    <a:lnTo>
                      <a:pt x="732" y="1212"/>
                    </a:lnTo>
                    <a:lnTo>
                      <a:pt x="744" y="1224"/>
                    </a:lnTo>
                    <a:lnTo>
                      <a:pt x="756" y="1218"/>
                    </a:lnTo>
                    <a:lnTo>
                      <a:pt x="768" y="1212"/>
                    </a:lnTo>
                    <a:lnTo>
                      <a:pt x="780" y="1170"/>
                    </a:lnTo>
                    <a:lnTo>
                      <a:pt x="792" y="1224"/>
                    </a:lnTo>
                    <a:lnTo>
                      <a:pt x="804" y="1218"/>
                    </a:lnTo>
                    <a:lnTo>
                      <a:pt x="816" y="1236"/>
                    </a:lnTo>
                    <a:lnTo>
                      <a:pt x="828" y="1218"/>
                    </a:lnTo>
                    <a:lnTo>
                      <a:pt x="840" y="1224"/>
                    </a:lnTo>
                    <a:lnTo>
                      <a:pt x="852" y="1218"/>
                    </a:lnTo>
                    <a:lnTo>
                      <a:pt x="864" y="1212"/>
                    </a:lnTo>
                    <a:lnTo>
                      <a:pt x="876" y="1218"/>
                    </a:lnTo>
                    <a:lnTo>
                      <a:pt x="888" y="1236"/>
                    </a:lnTo>
                    <a:lnTo>
                      <a:pt x="900" y="1224"/>
                    </a:lnTo>
                    <a:lnTo>
                      <a:pt x="912" y="1236"/>
                    </a:lnTo>
                    <a:lnTo>
                      <a:pt x="924" y="1236"/>
                    </a:lnTo>
                    <a:lnTo>
                      <a:pt x="936" y="1236"/>
                    </a:lnTo>
                    <a:lnTo>
                      <a:pt x="948" y="1236"/>
                    </a:lnTo>
                    <a:lnTo>
                      <a:pt x="960" y="1236"/>
                    </a:lnTo>
                    <a:lnTo>
                      <a:pt x="972" y="1212"/>
                    </a:lnTo>
                    <a:lnTo>
                      <a:pt x="984" y="1218"/>
                    </a:lnTo>
                    <a:lnTo>
                      <a:pt x="996" y="1236"/>
                    </a:lnTo>
                    <a:lnTo>
                      <a:pt x="1008" y="1236"/>
                    </a:lnTo>
                    <a:lnTo>
                      <a:pt x="1020" y="1224"/>
                    </a:lnTo>
                    <a:lnTo>
                      <a:pt x="1038" y="1200"/>
                    </a:lnTo>
                    <a:lnTo>
                      <a:pt x="1050" y="1236"/>
                    </a:lnTo>
                    <a:lnTo>
                      <a:pt x="1062" y="1224"/>
                    </a:lnTo>
                    <a:lnTo>
                      <a:pt x="1074" y="1200"/>
                    </a:lnTo>
                    <a:lnTo>
                      <a:pt x="1086" y="1224"/>
                    </a:lnTo>
                    <a:lnTo>
                      <a:pt x="1098" y="1200"/>
                    </a:lnTo>
                    <a:lnTo>
                      <a:pt x="1110" y="1218"/>
                    </a:lnTo>
                    <a:lnTo>
                      <a:pt x="1122" y="1236"/>
                    </a:lnTo>
                    <a:lnTo>
                      <a:pt x="1134" y="1218"/>
                    </a:lnTo>
                    <a:lnTo>
                      <a:pt x="1146" y="1218"/>
                    </a:lnTo>
                    <a:lnTo>
                      <a:pt x="1158" y="1212"/>
                    </a:lnTo>
                    <a:lnTo>
                      <a:pt x="1170" y="1218"/>
                    </a:lnTo>
                    <a:lnTo>
                      <a:pt x="1182" y="1224"/>
                    </a:lnTo>
                    <a:lnTo>
                      <a:pt x="1194" y="1224"/>
                    </a:lnTo>
                    <a:lnTo>
                      <a:pt x="1206" y="1236"/>
                    </a:lnTo>
                    <a:lnTo>
                      <a:pt x="1218" y="1218"/>
                    </a:lnTo>
                    <a:lnTo>
                      <a:pt x="1230" y="1218"/>
                    </a:lnTo>
                    <a:lnTo>
                      <a:pt x="1242" y="1218"/>
                    </a:lnTo>
                    <a:lnTo>
                      <a:pt x="1254" y="1224"/>
                    </a:lnTo>
                    <a:lnTo>
                      <a:pt x="1266" y="1218"/>
                    </a:lnTo>
                    <a:lnTo>
                      <a:pt x="1278" y="1224"/>
                    </a:lnTo>
                    <a:lnTo>
                      <a:pt x="1290" y="1212"/>
                    </a:lnTo>
                    <a:lnTo>
                      <a:pt x="1302" y="1218"/>
                    </a:lnTo>
                    <a:lnTo>
                      <a:pt x="1314" y="1224"/>
                    </a:lnTo>
                    <a:lnTo>
                      <a:pt x="1326" y="1236"/>
                    </a:lnTo>
                    <a:lnTo>
                      <a:pt x="1338" y="1194"/>
                    </a:lnTo>
                    <a:lnTo>
                      <a:pt x="1350" y="1236"/>
                    </a:lnTo>
                    <a:lnTo>
                      <a:pt x="1362" y="1218"/>
                    </a:lnTo>
                    <a:lnTo>
                      <a:pt x="1374" y="1224"/>
                    </a:lnTo>
                    <a:lnTo>
                      <a:pt x="1392" y="1236"/>
                    </a:lnTo>
                    <a:lnTo>
                      <a:pt x="1404" y="1224"/>
                    </a:lnTo>
                    <a:lnTo>
                      <a:pt x="1416" y="1218"/>
                    </a:lnTo>
                    <a:lnTo>
                      <a:pt x="1428" y="1218"/>
                    </a:lnTo>
                    <a:lnTo>
                      <a:pt x="1440" y="1224"/>
                    </a:lnTo>
                    <a:lnTo>
                      <a:pt x="1452" y="1224"/>
                    </a:lnTo>
                    <a:lnTo>
                      <a:pt x="1464" y="1218"/>
                    </a:lnTo>
                    <a:lnTo>
                      <a:pt x="1476" y="1218"/>
                    </a:lnTo>
                    <a:lnTo>
                      <a:pt x="1488" y="1200"/>
                    </a:lnTo>
                    <a:lnTo>
                      <a:pt x="1500" y="1218"/>
                    </a:lnTo>
                    <a:lnTo>
                      <a:pt x="1512" y="1236"/>
                    </a:lnTo>
                    <a:lnTo>
                      <a:pt x="1524" y="1194"/>
                    </a:lnTo>
                    <a:lnTo>
                      <a:pt x="1536" y="1188"/>
                    </a:lnTo>
                    <a:lnTo>
                      <a:pt x="1548" y="1134"/>
                    </a:lnTo>
                    <a:lnTo>
                      <a:pt x="1560" y="1128"/>
                    </a:lnTo>
                    <a:lnTo>
                      <a:pt x="1572" y="1212"/>
                    </a:lnTo>
                    <a:lnTo>
                      <a:pt x="1584" y="1212"/>
                    </a:lnTo>
                    <a:lnTo>
                      <a:pt x="1596" y="1236"/>
                    </a:lnTo>
                    <a:lnTo>
                      <a:pt x="1608" y="1212"/>
                    </a:lnTo>
                    <a:lnTo>
                      <a:pt x="1620" y="1212"/>
                    </a:lnTo>
                    <a:lnTo>
                      <a:pt x="1632" y="1236"/>
                    </a:lnTo>
                    <a:lnTo>
                      <a:pt x="1644" y="1218"/>
                    </a:lnTo>
                    <a:lnTo>
                      <a:pt x="1656" y="1200"/>
                    </a:lnTo>
                    <a:lnTo>
                      <a:pt x="1668" y="1236"/>
                    </a:lnTo>
                    <a:lnTo>
                      <a:pt x="1680" y="1236"/>
                    </a:lnTo>
                    <a:lnTo>
                      <a:pt x="1692" y="1224"/>
                    </a:lnTo>
                    <a:lnTo>
                      <a:pt x="1704" y="1236"/>
                    </a:lnTo>
                    <a:lnTo>
                      <a:pt x="1716" y="1218"/>
                    </a:lnTo>
                    <a:lnTo>
                      <a:pt x="1734" y="1212"/>
                    </a:lnTo>
                    <a:lnTo>
                      <a:pt x="1746" y="1224"/>
                    </a:lnTo>
                    <a:lnTo>
                      <a:pt x="1758" y="1200"/>
                    </a:lnTo>
                    <a:lnTo>
                      <a:pt x="1770" y="1218"/>
                    </a:lnTo>
                    <a:lnTo>
                      <a:pt x="1782" y="1236"/>
                    </a:lnTo>
                    <a:lnTo>
                      <a:pt x="1794" y="1224"/>
                    </a:lnTo>
                    <a:lnTo>
                      <a:pt x="1806" y="1218"/>
                    </a:lnTo>
                    <a:lnTo>
                      <a:pt x="1818" y="1236"/>
                    </a:lnTo>
                    <a:lnTo>
                      <a:pt x="1830" y="1236"/>
                    </a:lnTo>
                    <a:lnTo>
                      <a:pt x="1842" y="1218"/>
                    </a:lnTo>
                    <a:lnTo>
                      <a:pt x="1854" y="1224"/>
                    </a:lnTo>
                    <a:lnTo>
                      <a:pt x="1866" y="1218"/>
                    </a:lnTo>
                    <a:lnTo>
                      <a:pt x="1878" y="1224"/>
                    </a:lnTo>
                    <a:lnTo>
                      <a:pt x="1890" y="1224"/>
                    </a:lnTo>
                    <a:lnTo>
                      <a:pt x="1902" y="1218"/>
                    </a:lnTo>
                    <a:lnTo>
                      <a:pt x="1914" y="1224"/>
                    </a:lnTo>
                    <a:lnTo>
                      <a:pt x="1926" y="1224"/>
                    </a:lnTo>
                    <a:lnTo>
                      <a:pt x="1938" y="1212"/>
                    </a:lnTo>
                    <a:lnTo>
                      <a:pt x="1950" y="1218"/>
                    </a:lnTo>
                    <a:lnTo>
                      <a:pt x="1962" y="1218"/>
                    </a:lnTo>
                    <a:lnTo>
                      <a:pt x="1974" y="1236"/>
                    </a:lnTo>
                    <a:lnTo>
                      <a:pt x="1986" y="1212"/>
                    </a:lnTo>
                    <a:lnTo>
                      <a:pt x="1998" y="1236"/>
                    </a:lnTo>
                    <a:lnTo>
                      <a:pt x="2010" y="1224"/>
                    </a:lnTo>
                    <a:lnTo>
                      <a:pt x="2022" y="1236"/>
                    </a:lnTo>
                    <a:lnTo>
                      <a:pt x="2034" y="1224"/>
                    </a:lnTo>
                    <a:lnTo>
                      <a:pt x="2046" y="1224"/>
                    </a:lnTo>
                    <a:lnTo>
                      <a:pt x="2058" y="1236"/>
                    </a:lnTo>
                    <a:lnTo>
                      <a:pt x="2076" y="1218"/>
                    </a:lnTo>
                    <a:lnTo>
                      <a:pt x="2088" y="1224"/>
                    </a:lnTo>
                    <a:lnTo>
                      <a:pt x="2100" y="1224"/>
                    </a:lnTo>
                    <a:lnTo>
                      <a:pt x="2112" y="1218"/>
                    </a:lnTo>
                    <a:lnTo>
                      <a:pt x="2124" y="1224"/>
                    </a:lnTo>
                    <a:lnTo>
                      <a:pt x="2136" y="1224"/>
                    </a:lnTo>
                    <a:lnTo>
                      <a:pt x="2148" y="1212"/>
                    </a:lnTo>
                    <a:lnTo>
                      <a:pt x="2160" y="1224"/>
                    </a:lnTo>
                    <a:lnTo>
                      <a:pt x="2172" y="1224"/>
                    </a:lnTo>
                    <a:lnTo>
                      <a:pt x="2184" y="1224"/>
                    </a:lnTo>
                    <a:lnTo>
                      <a:pt x="2196" y="1224"/>
                    </a:lnTo>
                    <a:lnTo>
                      <a:pt x="2208" y="1224"/>
                    </a:lnTo>
                    <a:lnTo>
                      <a:pt x="2220" y="1224"/>
                    </a:lnTo>
                    <a:lnTo>
                      <a:pt x="2232" y="1212"/>
                    </a:lnTo>
                    <a:lnTo>
                      <a:pt x="2244" y="1236"/>
                    </a:lnTo>
                    <a:lnTo>
                      <a:pt x="2256" y="1212"/>
                    </a:lnTo>
                    <a:lnTo>
                      <a:pt x="2268" y="1224"/>
                    </a:lnTo>
                    <a:lnTo>
                      <a:pt x="2280" y="1224"/>
                    </a:lnTo>
                    <a:lnTo>
                      <a:pt x="2292" y="1236"/>
                    </a:lnTo>
                    <a:lnTo>
                      <a:pt x="2304" y="1200"/>
                    </a:lnTo>
                    <a:lnTo>
                      <a:pt x="2316" y="1194"/>
                    </a:lnTo>
                    <a:lnTo>
                      <a:pt x="2328" y="1164"/>
                    </a:lnTo>
                    <a:lnTo>
                      <a:pt x="2340" y="1200"/>
                    </a:lnTo>
                    <a:lnTo>
                      <a:pt x="2352" y="1236"/>
                    </a:lnTo>
                    <a:lnTo>
                      <a:pt x="2364" y="1194"/>
                    </a:lnTo>
                    <a:lnTo>
                      <a:pt x="2376" y="1224"/>
                    </a:lnTo>
                    <a:lnTo>
                      <a:pt x="2388" y="1224"/>
                    </a:lnTo>
                    <a:lnTo>
                      <a:pt x="2400" y="1224"/>
                    </a:lnTo>
                    <a:lnTo>
                      <a:pt x="2412" y="1236"/>
                    </a:lnTo>
                    <a:lnTo>
                      <a:pt x="2430" y="1212"/>
                    </a:lnTo>
                    <a:lnTo>
                      <a:pt x="2442" y="1218"/>
                    </a:lnTo>
                    <a:lnTo>
                      <a:pt x="2454" y="1236"/>
                    </a:lnTo>
                    <a:lnTo>
                      <a:pt x="2466" y="1236"/>
                    </a:lnTo>
                    <a:lnTo>
                      <a:pt x="2478" y="1236"/>
                    </a:lnTo>
                    <a:lnTo>
                      <a:pt x="2490" y="1218"/>
                    </a:lnTo>
                    <a:lnTo>
                      <a:pt x="2502" y="1212"/>
                    </a:lnTo>
                    <a:lnTo>
                      <a:pt x="2514" y="1212"/>
                    </a:lnTo>
                    <a:lnTo>
                      <a:pt x="2526" y="1236"/>
                    </a:lnTo>
                    <a:lnTo>
                      <a:pt x="2538" y="1224"/>
                    </a:lnTo>
                    <a:lnTo>
                      <a:pt x="2550" y="1224"/>
                    </a:lnTo>
                    <a:lnTo>
                      <a:pt x="2562" y="1224"/>
                    </a:lnTo>
                    <a:lnTo>
                      <a:pt x="2574" y="1200"/>
                    </a:lnTo>
                    <a:lnTo>
                      <a:pt x="2586" y="1236"/>
                    </a:lnTo>
                    <a:lnTo>
                      <a:pt x="2598" y="1224"/>
                    </a:lnTo>
                    <a:lnTo>
                      <a:pt x="2610" y="1218"/>
                    </a:lnTo>
                    <a:lnTo>
                      <a:pt x="2622" y="1200"/>
                    </a:lnTo>
                    <a:lnTo>
                      <a:pt x="2634" y="1218"/>
                    </a:lnTo>
                    <a:lnTo>
                      <a:pt x="2646" y="1224"/>
                    </a:lnTo>
                    <a:lnTo>
                      <a:pt x="2658" y="1236"/>
                    </a:lnTo>
                    <a:lnTo>
                      <a:pt x="2670" y="1188"/>
                    </a:lnTo>
                    <a:lnTo>
                      <a:pt x="2682" y="1224"/>
                    </a:lnTo>
                    <a:lnTo>
                      <a:pt x="2694" y="1218"/>
                    </a:lnTo>
                    <a:lnTo>
                      <a:pt x="2706" y="1194"/>
                    </a:lnTo>
                    <a:lnTo>
                      <a:pt x="2718" y="1140"/>
                    </a:lnTo>
                    <a:lnTo>
                      <a:pt x="2730" y="1194"/>
                    </a:lnTo>
                    <a:lnTo>
                      <a:pt x="2742" y="1200"/>
                    </a:lnTo>
                    <a:lnTo>
                      <a:pt x="2754" y="1224"/>
                    </a:lnTo>
                    <a:lnTo>
                      <a:pt x="2772" y="1224"/>
                    </a:lnTo>
                    <a:lnTo>
                      <a:pt x="2784" y="1224"/>
                    </a:lnTo>
                    <a:lnTo>
                      <a:pt x="2796" y="1236"/>
                    </a:lnTo>
                    <a:lnTo>
                      <a:pt x="2808" y="1224"/>
                    </a:lnTo>
                    <a:lnTo>
                      <a:pt x="2820" y="1218"/>
                    </a:lnTo>
                    <a:lnTo>
                      <a:pt x="2832" y="1224"/>
                    </a:lnTo>
                    <a:lnTo>
                      <a:pt x="2844" y="1224"/>
                    </a:lnTo>
                    <a:lnTo>
                      <a:pt x="2856" y="1236"/>
                    </a:lnTo>
                    <a:lnTo>
                      <a:pt x="2868" y="1194"/>
                    </a:lnTo>
                    <a:lnTo>
                      <a:pt x="2880" y="1236"/>
                    </a:lnTo>
                    <a:lnTo>
                      <a:pt x="2892" y="1236"/>
                    </a:lnTo>
                    <a:lnTo>
                      <a:pt x="2904" y="1182"/>
                    </a:lnTo>
                    <a:lnTo>
                      <a:pt x="2916" y="1140"/>
                    </a:lnTo>
                    <a:lnTo>
                      <a:pt x="2928" y="1218"/>
                    </a:lnTo>
                    <a:lnTo>
                      <a:pt x="2940" y="1224"/>
                    </a:lnTo>
                    <a:lnTo>
                      <a:pt x="2952" y="1218"/>
                    </a:lnTo>
                    <a:lnTo>
                      <a:pt x="2964" y="1218"/>
                    </a:lnTo>
                    <a:lnTo>
                      <a:pt x="2976" y="1236"/>
                    </a:lnTo>
                    <a:lnTo>
                      <a:pt x="2988" y="1236"/>
                    </a:lnTo>
                    <a:lnTo>
                      <a:pt x="3000" y="1200"/>
                    </a:lnTo>
                    <a:lnTo>
                      <a:pt x="3012" y="1134"/>
                    </a:lnTo>
                    <a:lnTo>
                      <a:pt x="3024" y="1218"/>
                    </a:lnTo>
                    <a:lnTo>
                      <a:pt x="3036" y="1194"/>
                    </a:lnTo>
                    <a:lnTo>
                      <a:pt x="3048" y="1200"/>
                    </a:lnTo>
                    <a:lnTo>
                      <a:pt x="3060" y="1170"/>
                    </a:lnTo>
                    <a:lnTo>
                      <a:pt x="3072" y="1200"/>
                    </a:lnTo>
                    <a:lnTo>
                      <a:pt x="3084" y="1122"/>
                    </a:lnTo>
                    <a:lnTo>
                      <a:pt x="3096" y="1122"/>
                    </a:lnTo>
                    <a:lnTo>
                      <a:pt x="3114" y="774"/>
                    </a:lnTo>
                    <a:lnTo>
                      <a:pt x="3114" y="1236"/>
                    </a:lnTo>
                    <a:lnTo>
                      <a:pt x="3096" y="1236"/>
                    </a:lnTo>
                    <a:lnTo>
                      <a:pt x="3084" y="1236"/>
                    </a:lnTo>
                    <a:lnTo>
                      <a:pt x="3072" y="1236"/>
                    </a:lnTo>
                    <a:lnTo>
                      <a:pt x="3060" y="1236"/>
                    </a:lnTo>
                    <a:lnTo>
                      <a:pt x="3048" y="1236"/>
                    </a:lnTo>
                    <a:lnTo>
                      <a:pt x="3036" y="1236"/>
                    </a:lnTo>
                    <a:lnTo>
                      <a:pt x="3024" y="1236"/>
                    </a:lnTo>
                    <a:lnTo>
                      <a:pt x="3012" y="1236"/>
                    </a:lnTo>
                    <a:lnTo>
                      <a:pt x="3000" y="1236"/>
                    </a:lnTo>
                    <a:lnTo>
                      <a:pt x="2988" y="1236"/>
                    </a:lnTo>
                    <a:lnTo>
                      <a:pt x="2976" y="1236"/>
                    </a:lnTo>
                    <a:lnTo>
                      <a:pt x="2964" y="1236"/>
                    </a:lnTo>
                    <a:lnTo>
                      <a:pt x="2952" y="1236"/>
                    </a:lnTo>
                    <a:lnTo>
                      <a:pt x="2940" y="1236"/>
                    </a:lnTo>
                    <a:lnTo>
                      <a:pt x="2928" y="1236"/>
                    </a:lnTo>
                    <a:lnTo>
                      <a:pt x="2916" y="1236"/>
                    </a:lnTo>
                    <a:lnTo>
                      <a:pt x="2904" y="1236"/>
                    </a:lnTo>
                    <a:lnTo>
                      <a:pt x="2892" y="1236"/>
                    </a:lnTo>
                    <a:lnTo>
                      <a:pt x="2880" y="1236"/>
                    </a:lnTo>
                    <a:lnTo>
                      <a:pt x="2868" y="1236"/>
                    </a:lnTo>
                    <a:lnTo>
                      <a:pt x="2856" y="1236"/>
                    </a:lnTo>
                    <a:lnTo>
                      <a:pt x="2844" y="1236"/>
                    </a:lnTo>
                    <a:lnTo>
                      <a:pt x="2832" y="1236"/>
                    </a:lnTo>
                    <a:lnTo>
                      <a:pt x="2820" y="1236"/>
                    </a:lnTo>
                    <a:lnTo>
                      <a:pt x="2808" y="1236"/>
                    </a:lnTo>
                    <a:lnTo>
                      <a:pt x="2796" y="1236"/>
                    </a:lnTo>
                    <a:lnTo>
                      <a:pt x="2784" y="1236"/>
                    </a:lnTo>
                    <a:lnTo>
                      <a:pt x="2772" y="1236"/>
                    </a:lnTo>
                    <a:lnTo>
                      <a:pt x="2754" y="1236"/>
                    </a:lnTo>
                    <a:lnTo>
                      <a:pt x="2742" y="1236"/>
                    </a:lnTo>
                    <a:lnTo>
                      <a:pt x="2730" y="1236"/>
                    </a:lnTo>
                    <a:lnTo>
                      <a:pt x="2718" y="1236"/>
                    </a:lnTo>
                    <a:lnTo>
                      <a:pt x="2706" y="1236"/>
                    </a:lnTo>
                    <a:lnTo>
                      <a:pt x="2694" y="1236"/>
                    </a:lnTo>
                    <a:lnTo>
                      <a:pt x="2682" y="1236"/>
                    </a:lnTo>
                    <a:lnTo>
                      <a:pt x="2670" y="1236"/>
                    </a:lnTo>
                    <a:lnTo>
                      <a:pt x="2658" y="1236"/>
                    </a:lnTo>
                    <a:lnTo>
                      <a:pt x="2646" y="1236"/>
                    </a:lnTo>
                    <a:lnTo>
                      <a:pt x="2634" y="1236"/>
                    </a:lnTo>
                    <a:lnTo>
                      <a:pt x="2622" y="1236"/>
                    </a:lnTo>
                    <a:lnTo>
                      <a:pt x="2610" y="1236"/>
                    </a:lnTo>
                    <a:lnTo>
                      <a:pt x="2598" y="1236"/>
                    </a:lnTo>
                    <a:lnTo>
                      <a:pt x="2586" y="1236"/>
                    </a:lnTo>
                    <a:lnTo>
                      <a:pt x="2574" y="1236"/>
                    </a:lnTo>
                    <a:lnTo>
                      <a:pt x="2562" y="1236"/>
                    </a:lnTo>
                    <a:lnTo>
                      <a:pt x="2550" y="1236"/>
                    </a:lnTo>
                    <a:lnTo>
                      <a:pt x="2538" y="1236"/>
                    </a:lnTo>
                    <a:lnTo>
                      <a:pt x="2526" y="1236"/>
                    </a:lnTo>
                    <a:lnTo>
                      <a:pt x="2514" y="1236"/>
                    </a:lnTo>
                    <a:lnTo>
                      <a:pt x="2502" y="1236"/>
                    </a:lnTo>
                    <a:lnTo>
                      <a:pt x="2490" y="1236"/>
                    </a:lnTo>
                    <a:lnTo>
                      <a:pt x="2478" y="1236"/>
                    </a:lnTo>
                    <a:lnTo>
                      <a:pt x="2466" y="1236"/>
                    </a:lnTo>
                    <a:lnTo>
                      <a:pt x="2454" y="1236"/>
                    </a:lnTo>
                    <a:lnTo>
                      <a:pt x="2442" y="1236"/>
                    </a:lnTo>
                    <a:lnTo>
                      <a:pt x="2430" y="1236"/>
                    </a:lnTo>
                    <a:lnTo>
                      <a:pt x="2412" y="1236"/>
                    </a:lnTo>
                    <a:lnTo>
                      <a:pt x="2400" y="1236"/>
                    </a:lnTo>
                    <a:lnTo>
                      <a:pt x="2388" y="1236"/>
                    </a:lnTo>
                    <a:lnTo>
                      <a:pt x="2376" y="1236"/>
                    </a:lnTo>
                    <a:lnTo>
                      <a:pt x="2364" y="1236"/>
                    </a:lnTo>
                    <a:lnTo>
                      <a:pt x="2352" y="1236"/>
                    </a:lnTo>
                    <a:lnTo>
                      <a:pt x="2340" y="1236"/>
                    </a:lnTo>
                    <a:lnTo>
                      <a:pt x="2328" y="1236"/>
                    </a:lnTo>
                    <a:lnTo>
                      <a:pt x="2316" y="1236"/>
                    </a:lnTo>
                    <a:lnTo>
                      <a:pt x="2304" y="1236"/>
                    </a:lnTo>
                    <a:lnTo>
                      <a:pt x="2292" y="1236"/>
                    </a:lnTo>
                    <a:lnTo>
                      <a:pt x="2280" y="1236"/>
                    </a:lnTo>
                    <a:lnTo>
                      <a:pt x="2268" y="1236"/>
                    </a:lnTo>
                    <a:lnTo>
                      <a:pt x="2256" y="1236"/>
                    </a:lnTo>
                    <a:lnTo>
                      <a:pt x="2244" y="1236"/>
                    </a:lnTo>
                    <a:lnTo>
                      <a:pt x="2232" y="1236"/>
                    </a:lnTo>
                    <a:lnTo>
                      <a:pt x="2220" y="1236"/>
                    </a:lnTo>
                    <a:lnTo>
                      <a:pt x="2208" y="1236"/>
                    </a:lnTo>
                    <a:lnTo>
                      <a:pt x="2196" y="1236"/>
                    </a:lnTo>
                    <a:lnTo>
                      <a:pt x="2184" y="1236"/>
                    </a:lnTo>
                    <a:lnTo>
                      <a:pt x="2172" y="1236"/>
                    </a:lnTo>
                    <a:lnTo>
                      <a:pt x="2160" y="1236"/>
                    </a:lnTo>
                    <a:lnTo>
                      <a:pt x="2148" y="1236"/>
                    </a:lnTo>
                    <a:lnTo>
                      <a:pt x="2136" y="1236"/>
                    </a:lnTo>
                    <a:lnTo>
                      <a:pt x="2124" y="1236"/>
                    </a:lnTo>
                    <a:lnTo>
                      <a:pt x="2112" y="1236"/>
                    </a:lnTo>
                    <a:lnTo>
                      <a:pt x="2100" y="1236"/>
                    </a:lnTo>
                    <a:lnTo>
                      <a:pt x="2088" y="1236"/>
                    </a:lnTo>
                    <a:lnTo>
                      <a:pt x="2076" y="1236"/>
                    </a:lnTo>
                    <a:lnTo>
                      <a:pt x="2058" y="1236"/>
                    </a:lnTo>
                    <a:lnTo>
                      <a:pt x="2046" y="1236"/>
                    </a:lnTo>
                    <a:lnTo>
                      <a:pt x="2034" y="1236"/>
                    </a:lnTo>
                    <a:lnTo>
                      <a:pt x="2022" y="1236"/>
                    </a:lnTo>
                    <a:lnTo>
                      <a:pt x="2010" y="1236"/>
                    </a:lnTo>
                    <a:lnTo>
                      <a:pt x="1998" y="1236"/>
                    </a:lnTo>
                    <a:lnTo>
                      <a:pt x="1986" y="1236"/>
                    </a:lnTo>
                    <a:lnTo>
                      <a:pt x="1974" y="1236"/>
                    </a:lnTo>
                    <a:lnTo>
                      <a:pt x="1962" y="1236"/>
                    </a:lnTo>
                    <a:lnTo>
                      <a:pt x="1950" y="1236"/>
                    </a:lnTo>
                    <a:lnTo>
                      <a:pt x="1938" y="1236"/>
                    </a:lnTo>
                    <a:lnTo>
                      <a:pt x="1926" y="1236"/>
                    </a:lnTo>
                    <a:lnTo>
                      <a:pt x="1914" y="1236"/>
                    </a:lnTo>
                    <a:lnTo>
                      <a:pt x="1902" y="1236"/>
                    </a:lnTo>
                    <a:lnTo>
                      <a:pt x="1890" y="1236"/>
                    </a:lnTo>
                    <a:lnTo>
                      <a:pt x="1878" y="1236"/>
                    </a:lnTo>
                    <a:lnTo>
                      <a:pt x="1866" y="1236"/>
                    </a:lnTo>
                    <a:lnTo>
                      <a:pt x="1854" y="1236"/>
                    </a:lnTo>
                    <a:lnTo>
                      <a:pt x="1842" y="1236"/>
                    </a:lnTo>
                    <a:lnTo>
                      <a:pt x="1830" y="1236"/>
                    </a:lnTo>
                    <a:lnTo>
                      <a:pt x="1818" y="1236"/>
                    </a:lnTo>
                    <a:lnTo>
                      <a:pt x="1806" y="1236"/>
                    </a:lnTo>
                    <a:lnTo>
                      <a:pt x="1794" y="1236"/>
                    </a:lnTo>
                    <a:lnTo>
                      <a:pt x="1782" y="1236"/>
                    </a:lnTo>
                    <a:lnTo>
                      <a:pt x="1770" y="1236"/>
                    </a:lnTo>
                    <a:lnTo>
                      <a:pt x="1758" y="1236"/>
                    </a:lnTo>
                    <a:lnTo>
                      <a:pt x="1746" y="1236"/>
                    </a:lnTo>
                    <a:lnTo>
                      <a:pt x="1734" y="1236"/>
                    </a:lnTo>
                    <a:lnTo>
                      <a:pt x="1716" y="1236"/>
                    </a:lnTo>
                    <a:lnTo>
                      <a:pt x="1704" y="1236"/>
                    </a:lnTo>
                    <a:lnTo>
                      <a:pt x="1692" y="1236"/>
                    </a:lnTo>
                    <a:lnTo>
                      <a:pt x="1680" y="1236"/>
                    </a:lnTo>
                    <a:lnTo>
                      <a:pt x="1668" y="1236"/>
                    </a:lnTo>
                    <a:lnTo>
                      <a:pt x="1656" y="1236"/>
                    </a:lnTo>
                    <a:lnTo>
                      <a:pt x="1644" y="1236"/>
                    </a:lnTo>
                    <a:lnTo>
                      <a:pt x="1632" y="1236"/>
                    </a:lnTo>
                    <a:lnTo>
                      <a:pt x="1620" y="1236"/>
                    </a:lnTo>
                    <a:lnTo>
                      <a:pt x="1608" y="1236"/>
                    </a:lnTo>
                    <a:lnTo>
                      <a:pt x="1596" y="1236"/>
                    </a:lnTo>
                    <a:lnTo>
                      <a:pt x="1584" y="1236"/>
                    </a:lnTo>
                    <a:lnTo>
                      <a:pt x="1572" y="1236"/>
                    </a:lnTo>
                    <a:lnTo>
                      <a:pt x="1560" y="1236"/>
                    </a:lnTo>
                    <a:lnTo>
                      <a:pt x="1548" y="1236"/>
                    </a:lnTo>
                    <a:lnTo>
                      <a:pt x="1536" y="1236"/>
                    </a:lnTo>
                    <a:lnTo>
                      <a:pt x="1524" y="1236"/>
                    </a:lnTo>
                    <a:lnTo>
                      <a:pt x="1512" y="1236"/>
                    </a:lnTo>
                    <a:lnTo>
                      <a:pt x="1500" y="1236"/>
                    </a:lnTo>
                    <a:lnTo>
                      <a:pt x="1488" y="1236"/>
                    </a:lnTo>
                    <a:lnTo>
                      <a:pt x="1476" y="1236"/>
                    </a:lnTo>
                    <a:lnTo>
                      <a:pt x="1464" y="1236"/>
                    </a:lnTo>
                    <a:lnTo>
                      <a:pt x="1452" y="1236"/>
                    </a:lnTo>
                    <a:lnTo>
                      <a:pt x="1440" y="1236"/>
                    </a:lnTo>
                    <a:lnTo>
                      <a:pt x="1428" y="1236"/>
                    </a:lnTo>
                    <a:lnTo>
                      <a:pt x="1416" y="1236"/>
                    </a:lnTo>
                    <a:lnTo>
                      <a:pt x="1404" y="1236"/>
                    </a:lnTo>
                    <a:lnTo>
                      <a:pt x="1392" y="1236"/>
                    </a:lnTo>
                    <a:lnTo>
                      <a:pt x="1374" y="1236"/>
                    </a:lnTo>
                    <a:lnTo>
                      <a:pt x="1362" y="1236"/>
                    </a:lnTo>
                    <a:lnTo>
                      <a:pt x="1350" y="1236"/>
                    </a:lnTo>
                    <a:lnTo>
                      <a:pt x="1338" y="1236"/>
                    </a:lnTo>
                    <a:lnTo>
                      <a:pt x="1326" y="1236"/>
                    </a:lnTo>
                    <a:lnTo>
                      <a:pt x="1314" y="1236"/>
                    </a:lnTo>
                    <a:lnTo>
                      <a:pt x="1302" y="1236"/>
                    </a:lnTo>
                    <a:lnTo>
                      <a:pt x="1290" y="1236"/>
                    </a:lnTo>
                    <a:lnTo>
                      <a:pt x="1278" y="1236"/>
                    </a:lnTo>
                    <a:lnTo>
                      <a:pt x="1266" y="1236"/>
                    </a:lnTo>
                    <a:lnTo>
                      <a:pt x="1254" y="1236"/>
                    </a:lnTo>
                    <a:lnTo>
                      <a:pt x="1242" y="1236"/>
                    </a:lnTo>
                    <a:lnTo>
                      <a:pt x="1230" y="1236"/>
                    </a:lnTo>
                    <a:lnTo>
                      <a:pt x="1218" y="1236"/>
                    </a:lnTo>
                    <a:lnTo>
                      <a:pt x="1206" y="1236"/>
                    </a:lnTo>
                    <a:lnTo>
                      <a:pt x="1194" y="1236"/>
                    </a:lnTo>
                    <a:lnTo>
                      <a:pt x="1182" y="1236"/>
                    </a:lnTo>
                    <a:lnTo>
                      <a:pt x="1170" y="1236"/>
                    </a:lnTo>
                    <a:lnTo>
                      <a:pt x="1158" y="1236"/>
                    </a:lnTo>
                    <a:lnTo>
                      <a:pt x="1146" y="1236"/>
                    </a:lnTo>
                    <a:lnTo>
                      <a:pt x="1134" y="1236"/>
                    </a:lnTo>
                    <a:lnTo>
                      <a:pt x="1122" y="1236"/>
                    </a:lnTo>
                    <a:lnTo>
                      <a:pt x="1110" y="1236"/>
                    </a:lnTo>
                    <a:lnTo>
                      <a:pt x="1098" y="1236"/>
                    </a:lnTo>
                    <a:lnTo>
                      <a:pt x="1086" y="1236"/>
                    </a:lnTo>
                    <a:lnTo>
                      <a:pt x="1074" y="1236"/>
                    </a:lnTo>
                    <a:lnTo>
                      <a:pt x="1062" y="1236"/>
                    </a:lnTo>
                    <a:lnTo>
                      <a:pt x="1050" y="1236"/>
                    </a:lnTo>
                    <a:lnTo>
                      <a:pt x="1038" y="1236"/>
                    </a:lnTo>
                    <a:lnTo>
                      <a:pt x="1020" y="1236"/>
                    </a:lnTo>
                    <a:lnTo>
                      <a:pt x="1008" y="1236"/>
                    </a:lnTo>
                    <a:lnTo>
                      <a:pt x="996" y="1236"/>
                    </a:lnTo>
                    <a:lnTo>
                      <a:pt x="984" y="1236"/>
                    </a:lnTo>
                    <a:lnTo>
                      <a:pt x="972" y="1236"/>
                    </a:lnTo>
                    <a:lnTo>
                      <a:pt x="960" y="1236"/>
                    </a:lnTo>
                    <a:lnTo>
                      <a:pt x="948" y="1236"/>
                    </a:lnTo>
                    <a:lnTo>
                      <a:pt x="936" y="1236"/>
                    </a:lnTo>
                    <a:lnTo>
                      <a:pt x="924" y="1236"/>
                    </a:lnTo>
                    <a:lnTo>
                      <a:pt x="912" y="1236"/>
                    </a:lnTo>
                    <a:lnTo>
                      <a:pt x="900" y="1236"/>
                    </a:lnTo>
                    <a:lnTo>
                      <a:pt x="888" y="1236"/>
                    </a:lnTo>
                    <a:lnTo>
                      <a:pt x="876" y="1236"/>
                    </a:lnTo>
                    <a:lnTo>
                      <a:pt x="864" y="1236"/>
                    </a:lnTo>
                    <a:lnTo>
                      <a:pt x="852" y="1236"/>
                    </a:lnTo>
                    <a:lnTo>
                      <a:pt x="840" y="1236"/>
                    </a:lnTo>
                    <a:lnTo>
                      <a:pt x="828" y="1236"/>
                    </a:lnTo>
                    <a:lnTo>
                      <a:pt x="816" y="1236"/>
                    </a:lnTo>
                    <a:lnTo>
                      <a:pt x="804" y="1236"/>
                    </a:lnTo>
                    <a:lnTo>
                      <a:pt x="792" y="1236"/>
                    </a:lnTo>
                    <a:lnTo>
                      <a:pt x="780" y="1236"/>
                    </a:lnTo>
                    <a:lnTo>
                      <a:pt x="768" y="1236"/>
                    </a:lnTo>
                    <a:lnTo>
                      <a:pt x="756" y="1236"/>
                    </a:lnTo>
                    <a:lnTo>
                      <a:pt x="744" y="1236"/>
                    </a:lnTo>
                    <a:lnTo>
                      <a:pt x="732" y="1236"/>
                    </a:lnTo>
                    <a:lnTo>
                      <a:pt x="720" y="1236"/>
                    </a:lnTo>
                    <a:lnTo>
                      <a:pt x="708" y="1236"/>
                    </a:lnTo>
                    <a:lnTo>
                      <a:pt x="696" y="1236"/>
                    </a:lnTo>
                    <a:lnTo>
                      <a:pt x="678" y="1236"/>
                    </a:lnTo>
                    <a:lnTo>
                      <a:pt x="666" y="1236"/>
                    </a:lnTo>
                    <a:lnTo>
                      <a:pt x="654" y="1236"/>
                    </a:lnTo>
                    <a:lnTo>
                      <a:pt x="642" y="1236"/>
                    </a:lnTo>
                    <a:lnTo>
                      <a:pt x="630" y="1236"/>
                    </a:lnTo>
                    <a:lnTo>
                      <a:pt x="618" y="1236"/>
                    </a:lnTo>
                    <a:lnTo>
                      <a:pt x="606" y="1236"/>
                    </a:lnTo>
                    <a:lnTo>
                      <a:pt x="594" y="1236"/>
                    </a:lnTo>
                    <a:lnTo>
                      <a:pt x="582" y="1236"/>
                    </a:lnTo>
                    <a:lnTo>
                      <a:pt x="570" y="1236"/>
                    </a:lnTo>
                    <a:lnTo>
                      <a:pt x="558" y="1236"/>
                    </a:lnTo>
                    <a:lnTo>
                      <a:pt x="546" y="1236"/>
                    </a:lnTo>
                    <a:lnTo>
                      <a:pt x="534" y="1236"/>
                    </a:lnTo>
                    <a:lnTo>
                      <a:pt x="522" y="1236"/>
                    </a:lnTo>
                    <a:lnTo>
                      <a:pt x="510" y="1236"/>
                    </a:lnTo>
                    <a:lnTo>
                      <a:pt x="498" y="1236"/>
                    </a:lnTo>
                    <a:lnTo>
                      <a:pt x="486" y="1236"/>
                    </a:lnTo>
                    <a:lnTo>
                      <a:pt x="474" y="1236"/>
                    </a:lnTo>
                    <a:lnTo>
                      <a:pt x="462" y="1236"/>
                    </a:lnTo>
                    <a:lnTo>
                      <a:pt x="450" y="1236"/>
                    </a:lnTo>
                    <a:lnTo>
                      <a:pt x="438" y="1236"/>
                    </a:lnTo>
                    <a:lnTo>
                      <a:pt x="426" y="1236"/>
                    </a:lnTo>
                    <a:lnTo>
                      <a:pt x="414" y="1236"/>
                    </a:lnTo>
                    <a:lnTo>
                      <a:pt x="402" y="1236"/>
                    </a:lnTo>
                    <a:lnTo>
                      <a:pt x="390" y="1236"/>
                    </a:lnTo>
                    <a:lnTo>
                      <a:pt x="378" y="1236"/>
                    </a:lnTo>
                    <a:lnTo>
                      <a:pt x="366" y="1236"/>
                    </a:lnTo>
                    <a:lnTo>
                      <a:pt x="354" y="1236"/>
                    </a:lnTo>
                    <a:lnTo>
                      <a:pt x="336" y="1236"/>
                    </a:lnTo>
                    <a:lnTo>
                      <a:pt x="324" y="1236"/>
                    </a:lnTo>
                    <a:lnTo>
                      <a:pt x="312" y="1236"/>
                    </a:lnTo>
                    <a:lnTo>
                      <a:pt x="300" y="1236"/>
                    </a:lnTo>
                    <a:lnTo>
                      <a:pt x="288" y="1236"/>
                    </a:lnTo>
                    <a:lnTo>
                      <a:pt x="276" y="1236"/>
                    </a:lnTo>
                    <a:lnTo>
                      <a:pt x="264" y="1236"/>
                    </a:lnTo>
                    <a:lnTo>
                      <a:pt x="252" y="1236"/>
                    </a:lnTo>
                    <a:lnTo>
                      <a:pt x="240" y="1236"/>
                    </a:lnTo>
                    <a:lnTo>
                      <a:pt x="228" y="1236"/>
                    </a:lnTo>
                    <a:lnTo>
                      <a:pt x="216" y="1236"/>
                    </a:lnTo>
                    <a:lnTo>
                      <a:pt x="204" y="1236"/>
                    </a:lnTo>
                    <a:lnTo>
                      <a:pt x="192" y="1236"/>
                    </a:lnTo>
                    <a:lnTo>
                      <a:pt x="180" y="1236"/>
                    </a:lnTo>
                    <a:lnTo>
                      <a:pt x="168" y="1236"/>
                    </a:lnTo>
                    <a:lnTo>
                      <a:pt x="156" y="1236"/>
                    </a:lnTo>
                    <a:lnTo>
                      <a:pt x="144" y="1236"/>
                    </a:lnTo>
                    <a:lnTo>
                      <a:pt x="132" y="1236"/>
                    </a:lnTo>
                    <a:lnTo>
                      <a:pt x="120" y="1236"/>
                    </a:lnTo>
                    <a:lnTo>
                      <a:pt x="108" y="1236"/>
                    </a:lnTo>
                    <a:lnTo>
                      <a:pt x="96" y="1236"/>
                    </a:lnTo>
                    <a:lnTo>
                      <a:pt x="84" y="1236"/>
                    </a:lnTo>
                    <a:lnTo>
                      <a:pt x="72" y="1236"/>
                    </a:lnTo>
                    <a:lnTo>
                      <a:pt x="60" y="1236"/>
                    </a:lnTo>
                    <a:lnTo>
                      <a:pt x="48" y="1236"/>
                    </a:lnTo>
                    <a:lnTo>
                      <a:pt x="36" y="1236"/>
                    </a:lnTo>
                    <a:lnTo>
                      <a:pt x="24" y="1236"/>
                    </a:lnTo>
                    <a:lnTo>
                      <a:pt x="12" y="1236"/>
                    </a:lnTo>
                    <a:lnTo>
                      <a:pt x="0" y="1236"/>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10" name="Freeform 109"/>
              <p:cNvSpPr>
                <a:spLocks/>
              </p:cNvSpPr>
              <p:nvPr/>
            </p:nvSpPr>
            <p:spPr bwMode="auto">
              <a:xfrm>
                <a:off x="2209800" y="2617788"/>
                <a:ext cx="4943475" cy="1962150"/>
              </a:xfrm>
              <a:custGeom>
                <a:avLst/>
                <a:gdLst/>
                <a:ahLst/>
                <a:cxnLst>
                  <a:cxn ang="0">
                    <a:pos x="84" y="1218"/>
                  </a:cxn>
                  <a:cxn ang="0">
                    <a:pos x="192" y="1152"/>
                  </a:cxn>
                  <a:cxn ang="0">
                    <a:pos x="300" y="1224"/>
                  </a:cxn>
                  <a:cxn ang="0">
                    <a:pos x="414" y="1200"/>
                  </a:cxn>
                  <a:cxn ang="0">
                    <a:pos x="522" y="1200"/>
                  </a:cxn>
                  <a:cxn ang="0">
                    <a:pos x="630" y="1212"/>
                  </a:cxn>
                  <a:cxn ang="0">
                    <a:pos x="744" y="1224"/>
                  </a:cxn>
                  <a:cxn ang="0">
                    <a:pos x="852" y="1218"/>
                  </a:cxn>
                  <a:cxn ang="0">
                    <a:pos x="960" y="1236"/>
                  </a:cxn>
                  <a:cxn ang="0">
                    <a:pos x="1074" y="1200"/>
                  </a:cxn>
                  <a:cxn ang="0">
                    <a:pos x="1182" y="1224"/>
                  </a:cxn>
                  <a:cxn ang="0">
                    <a:pos x="1290" y="1212"/>
                  </a:cxn>
                  <a:cxn ang="0">
                    <a:pos x="1404" y="1224"/>
                  </a:cxn>
                  <a:cxn ang="0">
                    <a:pos x="1512" y="1236"/>
                  </a:cxn>
                  <a:cxn ang="0">
                    <a:pos x="1620" y="1212"/>
                  </a:cxn>
                  <a:cxn ang="0">
                    <a:pos x="1734" y="1212"/>
                  </a:cxn>
                  <a:cxn ang="0">
                    <a:pos x="1842" y="1218"/>
                  </a:cxn>
                  <a:cxn ang="0">
                    <a:pos x="1950" y="1218"/>
                  </a:cxn>
                  <a:cxn ang="0">
                    <a:pos x="2058" y="1236"/>
                  </a:cxn>
                  <a:cxn ang="0">
                    <a:pos x="2172" y="1224"/>
                  </a:cxn>
                  <a:cxn ang="0">
                    <a:pos x="2280" y="1224"/>
                  </a:cxn>
                  <a:cxn ang="0">
                    <a:pos x="2388" y="1224"/>
                  </a:cxn>
                  <a:cxn ang="0">
                    <a:pos x="2502" y="1212"/>
                  </a:cxn>
                  <a:cxn ang="0">
                    <a:pos x="2610" y="1218"/>
                  </a:cxn>
                  <a:cxn ang="0">
                    <a:pos x="2718" y="1140"/>
                  </a:cxn>
                  <a:cxn ang="0">
                    <a:pos x="2832" y="1224"/>
                  </a:cxn>
                  <a:cxn ang="0">
                    <a:pos x="2940" y="1224"/>
                  </a:cxn>
                  <a:cxn ang="0">
                    <a:pos x="3048" y="1200"/>
                  </a:cxn>
                  <a:cxn ang="0">
                    <a:pos x="3072" y="1236"/>
                  </a:cxn>
                  <a:cxn ang="0">
                    <a:pos x="2964" y="1236"/>
                  </a:cxn>
                  <a:cxn ang="0">
                    <a:pos x="2856" y="1236"/>
                  </a:cxn>
                  <a:cxn ang="0">
                    <a:pos x="2742" y="1236"/>
                  </a:cxn>
                  <a:cxn ang="0">
                    <a:pos x="2634" y="1236"/>
                  </a:cxn>
                  <a:cxn ang="0">
                    <a:pos x="2526" y="1236"/>
                  </a:cxn>
                  <a:cxn ang="0">
                    <a:pos x="2412" y="1236"/>
                  </a:cxn>
                  <a:cxn ang="0">
                    <a:pos x="2304" y="1236"/>
                  </a:cxn>
                  <a:cxn ang="0">
                    <a:pos x="2196" y="1236"/>
                  </a:cxn>
                  <a:cxn ang="0">
                    <a:pos x="2088" y="1236"/>
                  </a:cxn>
                  <a:cxn ang="0">
                    <a:pos x="1974" y="1236"/>
                  </a:cxn>
                  <a:cxn ang="0">
                    <a:pos x="1866" y="1236"/>
                  </a:cxn>
                  <a:cxn ang="0">
                    <a:pos x="1758" y="1236"/>
                  </a:cxn>
                  <a:cxn ang="0">
                    <a:pos x="1644" y="1236"/>
                  </a:cxn>
                  <a:cxn ang="0">
                    <a:pos x="1536" y="1236"/>
                  </a:cxn>
                  <a:cxn ang="0">
                    <a:pos x="1428" y="1236"/>
                  </a:cxn>
                  <a:cxn ang="0">
                    <a:pos x="1314" y="1236"/>
                  </a:cxn>
                  <a:cxn ang="0">
                    <a:pos x="1206" y="1236"/>
                  </a:cxn>
                  <a:cxn ang="0">
                    <a:pos x="1098" y="1236"/>
                  </a:cxn>
                  <a:cxn ang="0">
                    <a:pos x="984" y="1236"/>
                  </a:cxn>
                  <a:cxn ang="0">
                    <a:pos x="876" y="1236"/>
                  </a:cxn>
                  <a:cxn ang="0">
                    <a:pos x="768" y="1236"/>
                  </a:cxn>
                  <a:cxn ang="0">
                    <a:pos x="654" y="1236"/>
                  </a:cxn>
                  <a:cxn ang="0">
                    <a:pos x="546" y="1236"/>
                  </a:cxn>
                  <a:cxn ang="0">
                    <a:pos x="438" y="1236"/>
                  </a:cxn>
                  <a:cxn ang="0">
                    <a:pos x="324" y="1236"/>
                  </a:cxn>
                  <a:cxn ang="0">
                    <a:pos x="216" y="1236"/>
                  </a:cxn>
                  <a:cxn ang="0">
                    <a:pos x="108" y="1236"/>
                  </a:cxn>
                  <a:cxn ang="0">
                    <a:pos x="0" y="1236"/>
                  </a:cxn>
                </a:cxnLst>
                <a:rect l="0" t="0" r="r" b="b"/>
                <a:pathLst>
                  <a:path w="3114" h="1236">
                    <a:moveTo>
                      <a:pt x="0" y="1236"/>
                    </a:moveTo>
                    <a:lnTo>
                      <a:pt x="0" y="0"/>
                    </a:lnTo>
                    <a:lnTo>
                      <a:pt x="12" y="1182"/>
                    </a:lnTo>
                    <a:lnTo>
                      <a:pt x="24" y="1152"/>
                    </a:lnTo>
                    <a:lnTo>
                      <a:pt x="36" y="1200"/>
                    </a:lnTo>
                    <a:lnTo>
                      <a:pt x="48" y="1128"/>
                    </a:lnTo>
                    <a:lnTo>
                      <a:pt x="60" y="1188"/>
                    </a:lnTo>
                    <a:lnTo>
                      <a:pt x="72" y="1236"/>
                    </a:lnTo>
                    <a:lnTo>
                      <a:pt x="84" y="1218"/>
                    </a:lnTo>
                    <a:lnTo>
                      <a:pt x="96" y="1158"/>
                    </a:lnTo>
                    <a:lnTo>
                      <a:pt x="108" y="1212"/>
                    </a:lnTo>
                    <a:lnTo>
                      <a:pt x="120" y="1218"/>
                    </a:lnTo>
                    <a:lnTo>
                      <a:pt x="132" y="1218"/>
                    </a:lnTo>
                    <a:lnTo>
                      <a:pt x="144" y="1212"/>
                    </a:lnTo>
                    <a:lnTo>
                      <a:pt x="156" y="1218"/>
                    </a:lnTo>
                    <a:lnTo>
                      <a:pt x="168" y="1236"/>
                    </a:lnTo>
                    <a:lnTo>
                      <a:pt x="180" y="1224"/>
                    </a:lnTo>
                    <a:lnTo>
                      <a:pt x="192" y="1152"/>
                    </a:lnTo>
                    <a:lnTo>
                      <a:pt x="204" y="1218"/>
                    </a:lnTo>
                    <a:lnTo>
                      <a:pt x="216" y="1170"/>
                    </a:lnTo>
                    <a:lnTo>
                      <a:pt x="228" y="1236"/>
                    </a:lnTo>
                    <a:lnTo>
                      <a:pt x="240" y="1200"/>
                    </a:lnTo>
                    <a:lnTo>
                      <a:pt x="252" y="1224"/>
                    </a:lnTo>
                    <a:lnTo>
                      <a:pt x="264" y="1224"/>
                    </a:lnTo>
                    <a:lnTo>
                      <a:pt x="276" y="1236"/>
                    </a:lnTo>
                    <a:lnTo>
                      <a:pt x="288" y="1218"/>
                    </a:lnTo>
                    <a:lnTo>
                      <a:pt x="300" y="1224"/>
                    </a:lnTo>
                    <a:lnTo>
                      <a:pt x="312" y="1212"/>
                    </a:lnTo>
                    <a:lnTo>
                      <a:pt x="324" y="1236"/>
                    </a:lnTo>
                    <a:lnTo>
                      <a:pt x="336" y="1236"/>
                    </a:lnTo>
                    <a:lnTo>
                      <a:pt x="354" y="1224"/>
                    </a:lnTo>
                    <a:lnTo>
                      <a:pt x="366" y="1236"/>
                    </a:lnTo>
                    <a:lnTo>
                      <a:pt x="378" y="1200"/>
                    </a:lnTo>
                    <a:lnTo>
                      <a:pt x="390" y="1140"/>
                    </a:lnTo>
                    <a:lnTo>
                      <a:pt x="402" y="1218"/>
                    </a:lnTo>
                    <a:lnTo>
                      <a:pt x="414" y="1200"/>
                    </a:lnTo>
                    <a:lnTo>
                      <a:pt x="426" y="1212"/>
                    </a:lnTo>
                    <a:lnTo>
                      <a:pt x="438" y="1218"/>
                    </a:lnTo>
                    <a:lnTo>
                      <a:pt x="450" y="1212"/>
                    </a:lnTo>
                    <a:lnTo>
                      <a:pt x="462" y="1224"/>
                    </a:lnTo>
                    <a:lnTo>
                      <a:pt x="474" y="1224"/>
                    </a:lnTo>
                    <a:lnTo>
                      <a:pt x="486" y="1212"/>
                    </a:lnTo>
                    <a:lnTo>
                      <a:pt x="498" y="1218"/>
                    </a:lnTo>
                    <a:lnTo>
                      <a:pt x="510" y="1224"/>
                    </a:lnTo>
                    <a:lnTo>
                      <a:pt x="522" y="1200"/>
                    </a:lnTo>
                    <a:lnTo>
                      <a:pt x="534" y="1236"/>
                    </a:lnTo>
                    <a:lnTo>
                      <a:pt x="546" y="1236"/>
                    </a:lnTo>
                    <a:lnTo>
                      <a:pt x="558" y="1236"/>
                    </a:lnTo>
                    <a:lnTo>
                      <a:pt x="570" y="1218"/>
                    </a:lnTo>
                    <a:lnTo>
                      <a:pt x="582" y="1194"/>
                    </a:lnTo>
                    <a:lnTo>
                      <a:pt x="594" y="1236"/>
                    </a:lnTo>
                    <a:lnTo>
                      <a:pt x="606" y="1236"/>
                    </a:lnTo>
                    <a:lnTo>
                      <a:pt x="618" y="1218"/>
                    </a:lnTo>
                    <a:lnTo>
                      <a:pt x="630" y="1212"/>
                    </a:lnTo>
                    <a:lnTo>
                      <a:pt x="642" y="1236"/>
                    </a:lnTo>
                    <a:lnTo>
                      <a:pt x="654" y="1236"/>
                    </a:lnTo>
                    <a:lnTo>
                      <a:pt x="666" y="1200"/>
                    </a:lnTo>
                    <a:lnTo>
                      <a:pt x="678" y="1236"/>
                    </a:lnTo>
                    <a:lnTo>
                      <a:pt x="696" y="1224"/>
                    </a:lnTo>
                    <a:lnTo>
                      <a:pt x="708" y="1218"/>
                    </a:lnTo>
                    <a:lnTo>
                      <a:pt x="720" y="1212"/>
                    </a:lnTo>
                    <a:lnTo>
                      <a:pt x="732" y="1212"/>
                    </a:lnTo>
                    <a:lnTo>
                      <a:pt x="744" y="1224"/>
                    </a:lnTo>
                    <a:lnTo>
                      <a:pt x="756" y="1218"/>
                    </a:lnTo>
                    <a:lnTo>
                      <a:pt x="768" y="1212"/>
                    </a:lnTo>
                    <a:lnTo>
                      <a:pt x="780" y="1170"/>
                    </a:lnTo>
                    <a:lnTo>
                      <a:pt x="792" y="1224"/>
                    </a:lnTo>
                    <a:lnTo>
                      <a:pt x="804" y="1218"/>
                    </a:lnTo>
                    <a:lnTo>
                      <a:pt x="816" y="1236"/>
                    </a:lnTo>
                    <a:lnTo>
                      <a:pt x="828" y="1218"/>
                    </a:lnTo>
                    <a:lnTo>
                      <a:pt x="840" y="1224"/>
                    </a:lnTo>
                    <a:lnTo>
                      <a:pt x="852" y="1218"/>
                    </a:lnTo>
                    <a:lnTo>
                      <a:pt x="864" y="1212"/>
                    </a:lnTo>
                    <a:lnTo>
                      <a:pt x="876" y="1218"/>
                    </a:lnTo>
                    <a:lnTo>
                      <a:pt x="888" y="1236"/>
                    </a:lnTo>
                    <a:lnTo>
                      <a:pt x="900" y="1224"/>
                    </a:lnTo>
                    <a:lnTo>
                      <a:pt x="912" y="1236"/>
                    </a:lnTo>
                    <a:lnTo>
                      <a:pt x="924" y="1236"/>
                    </a:lnTo>
                    <a:lnTo>
                      <a:pt x="936" y="1236"/>
                    </a:lnTo>
                    <a:lnTo>
                      <a:pt x="948" y="1236"/>
                    </a:lnTo>
                    <a:lnTo>
                      <a:pt x="960" y="1236"/>
                    </a:lnTo>
                    <a:lnTo>
                      <a:pt x="972" y="1212"/>
                    </a:lnTo>
                    <a:lnTo>
                      <a:pt x="984" y="1218"/>
                    </a:lnTo>
                    <a:lnTo>
                      <a:pt x="996" y="1236"/>
                    </a:lnTo>
                    <a:lnTo>
                      <a:pt x="1008" y="1236"/>
                    </a:lnTo>
                    <a:lnTo>
                      <a:pt x="1020" y="1224"/>
                    </a:lnTo>
                    <a:lnTo>
                      <a:pt x="1038" y="1200"/>
                    </a:lnTo>
                    <a:lnTo>
                      <a:pt x="1050" y="1236"/>
                    </a:lnTo>
                    <a:lnTo>
                      <a:pt x="1062" y="1224"/>
                    </a:lnTo>
                    <a:lnTo>
                      <a:pt x="1074" y="1200"/>
                    </a:lnTo>
                    <a:lnTo>
                      <a:pt x="1086" y="1224"/>
                    </a:lnTo>
                    <a:lnTo>
                      <a:pt x="1098" y="1200"/>
                    </a:lnTo>
                    <a:lnTo>
                      <a:pt x="1110" y="1218"/>
                    </a:lnTo>
                    <a:lnTo>
                      <a:pt x="1122" y="1236"/>
                    </a:lnTo>
                    <a:lnTo>
                      <a:pt x="1134" y="1218"/>
                    </a:lnTo>
                    <a:lnTo>
                      <a:pt x="1146" y="1218"/>
                    </a:lnTo>
                    <a:lnTo>
                      <a:pt x="1158" y="1212"/>
                    </a:lnTo>
                    <a:lnTo>
                      <a:pt x="1170" y="1218"/>
                    </a:lnTo>
                    <a:lnTo>
                      <a:pt x="1182" y="1224"/>
                    </a:lnTo>
                    <a:lnTo>
                      <a:pt x="1194" y="1224"/>
                    </a:lnTo>
                    <a:lnTo>
                      <a:pt x="1206" y="1236"/>
                    </a:lnTo>
                    <a:lnTo>
                      <a:pt x="1218" y="1218"/>
                    </a:lnTo>
                    <a:lnTo>
                      <a:pt x="1230" y="1218"/>
                    </a:lnTo>
                    <a:lnTo>
                      <a:pt x="1242" y="1218"/>
                    </a:lnTo>
                    <a:lnTo>
                      <a:pt x="1254" y="1224"/>
                    </a:lnTo>
                    <a:lnTo>
                      <a:pt x="1266" y="1218"/>
                    </a:lnTo>
                    <a:lnTo>
                      <a:pt x="1278" y="1224"/>
                    </a:lnTo>
                    <a:lnTo>
                      <a:pt x="1290" y="1212"/>
                    </a:lnTo>
                    <a:lnTo>
                      <a:pt x="1302" y="1218"/>
                    </a:lnTo>
                    <a:lnTo>
                      <a:pt x="1314" y="1224"/>
                    </a:lnTo>
                    <a:lnTo>
                      <a:pt x="1326" y="1236"/>
                    </a:lnTo>
                    <a:lnTo>
                      <a:pt x="1338" y="1194"/>
                    </a:lnTo>
                    <a:lnTo>
                      <a:pt x="1350" y="1236"/>
                    </a:lnTo>
                    <a:lnTo>
                      <a:pt x="1362" y="1218"/>
                    </a:lnTo>
                    <a:lnTo>
                      <a:pt x="1374" y="1224"/>
                    </a:lnTo>
                    <a:lnTo>
                      <a:pt x="1392" y="1236"/>
                    </a:lnTo>
                    <a:lnTo>
                      <a:pt x="1404" y="1224"/>
                    </a:lnTo>
                    <a:lnTo>
                      <a:pt x="1416" y="1218"/>
                    </a:lnTo>
                    <a:lnTo>
                      <a:pt x="1428" y="1218"/>
                    </a:lnTo>
                    <a:lnTo>
                      <a:pt x="1440" y="1224"/>
                    </a:lnTo>
                    <a:lnTo>
                      <a:pt x="1452" y="1224"/>
                    </a:lnTo>
                    <a:lnTo>
                      <a:pt x="1464" y="1218"/>
                    </a:lnTo>
                    <a:lnTo>
                      <a:pt x="1476" y="1218"/>
                    </a:lnTo>
                    <a:lnTo>
                      <a:pt x="1488" y="1200"/>
                    </a:lnTo>
                    <a:lnTo>
                      <a:pt x="1500" y="1218"/>
                    </a:lnTo>
                    <a:lnTo>
                      <a:pt x="1512" y="1236"/>
                    </a:lnTo>
                    <a:lnTo>
                      <a:pt x="1524" y="1194"/>
                    </a:lnTo>
                    <a:lnTo>
                      <a:pt x="1536" y="1188"/>
                    </a:lnTo>
                    <a:lnTo>
                      <a:pt x="1548" y="1134"/>
                    </a:lnTo>
                    <a:lnTo>
                      <a:pt x="1560" y="1128"/>
                    </a:lnTo>
                    <a:lnTo>
                      <a:pt x="1572" y="1212"/>
                    </a:lnTo>
                    <a:lnTo>
                      <a:pt x="1584" y="1212"/>
                    </a:lnTo>
                    <a:lnTo>
                      <a:pt x="1596" y="1236"/>
                    </a:lnTo>
                    <a:lnTo>
                      <a:pt x="1608" y="1212"/>
                    </a:lnTo>
                    <a:lnTo>
                      <a:pt x="1620" y="1212"/>
                    </a:lnTo>
                    <a:lnTo>
                      <a:pt x="1632" y="1236"/>
                    </a:lnTo>
                    <a:lnTo>
                      <a:pt x="1644" y="1218"/>
                    </a:lnTo>
                    <a:lnTo>
                      <a:pt x="1656" y="1200"/>
                    </a:lnTo>
                    <a:lnTo>
                      <a:pt x="1668" y="1236"/>
                    </a:lnTo>
                    <a:lnTo>
                      <a:pt x="1680" y="1236"/>
                    </a:lnTo>
                    <a:lnTo>
                      <a:pt x="1692" y="1224"/>
                    </a:lnTo>
                    <a:lnTo>
                      <a:pt x="1704" y="1236"/>
                    </a:lnTo>
                    <a:lnTo>
                      <a:pt x="1716" y="1218"/>
                    </a:lnTo>
                    <a:lnTo>
                      <a:pt x="1734" y="1212"/>
                    </a:lnTo>
                    <a:lnTo>
                      <a:pt x="1746" y="1224"/>
                    </a:lnTo>
                    <a:lnTo>
                      <a:pt x="1758" y="1200"/>
                    </a:lnTo>
                    <a:lnTo>
                      <a:pt x="1770" y="1218"/>
                    </a:lnTo>
                    <a:lnTo>
                      <a:pt x="1782" y="1236"/>
                    </a:lnTo>
                    <a:lnTo>
                      <a:pt x="1794" y="1224"/>
                    </a:lnTo>
                    <a:lnTo>
                      <a:pt x="1806" y="1218"/>
                    </a:lnTo>
                    <a:lnTo>
                      <a:pt x="1818" y="1236"/>
                    </a:lnTo>
                    <a:lnTo>
                      <a:pt x="1830" y="1236"/>
                    </a:lnTo>
                    <a:lnTo>
                      <a:pt x="1842" y="1218"/>
                    </a:lnTo>
                    <a:lnTo>
                      <a:pt x="1854" y="1224"/>
                    </a:lnTo>
                    <a:lnTo>
                      <a:pt x="1866" y="1218"/>
                    </a:lnTo>
                    <a:lnTo>
                      <a:pt x="1878" y="1224"/>
                    </a:lnTo>
                    <a:lnTo>
                      <a:pt x="1890" y="1224"/>
                    </a:lnTo>
                    <a:lnTo>
                      <a:pt x="1902" y="1218"/>
                    </a:lnTo>
                    <a:lnTo>
                      <a:pt x="1914" y="1224"/>
                    </a:lnTo>
                    <a:lnTo>
                      <a:pt x="1926" y="1224"/>
                    </a:lnTo>
                    <a:lnTo>
                      <a:pt x="1938" y="1212"/>
                    </a:lnTo>
                    <a:lnTo>
                      <a:pt x="1950" y="1218"/>
                    </a:lnTo>
                    <a:lnTo>
                      <a:pt x="1962" y="1218"/>
                    </a:lnTo>
                    <a:lnTo>
                      <a:pt x="1974" y="1236"/>
                    </a:lnTo>
                    <a:lnTo>
                      <a:pt x="1986" y="1212"/>
                    </a:lnTo>
                    <a:lnTo>
                      <a:pt x="1998" y="1236"/>
                    </a:lnTo>
                    <a:lnTo>
                      <a:pt x="2010" y="1224"/>
                    </a:lnTo>
                    <a:lnTo>
                      <a:pt x="2022" y="1236"/>
                    </a:lnTo>
                    <a:lnTo>
                      <a:pt x="2034" y="1224"/>
                    </a:lnTo>
                    <a:lnTo>
                      <a:pt x="2046" y="1224"/>
                    </a:lnTo>
                    <a:lnTo>
                      <a:pt x="2058" y="1236"/>
                    </a:lnTo>
                    <a:lnTo>
                      <a:pt x="2076" y="1218"/>
                    </a:lnTo>
                    <a:lnTo>
                      <a:pt x="2088" y="1224"/>
                    </a:lnTo>
                    <a:lnTo>
                      <a:pt x="2100" y="1224"/>
                    </a:lnTo>
                    <a:lnTo>
                      <a:pt x="2112" y="1218"/>
                    </a:lnTo>
                    <a:lnTo>
                      <a:pt x="2124" y="1224"/>
                    </a:lnTo>
                    <a:lnTo>
                      <a:pt x="2136" y="1224"/>
                    </a:lnTo>
                    <a:lnTo>
                      <a:pt x="2148" y="1212"/>
                    </a:lnTo>
                    <a:lnTo>
                      <a:pt x="2160" y="1224"/>
                    </a:lnTo>
                    <a:lnTo>
                      <a:pt x="2172" y="1224"/>
                    </a:lnTo>
                    <a:lnTo>
                      <a:pt x="2184" y="1224"/>
                    </a:lnTo>
                    <a:lnTo>
                      <a:pt x="2196" y="1224"/>
                    </a:lnTo>
                    <a:lnTo>
                      <a:pt x="2208" y="1224"/>
                    </a:lnTo>
                    <a:lnTo>
                      <a:pt x="2220" y="1224"/>
                    </a:lnTo>
                    <a:lnTo>
                      <a:pt x="2232" y="1212"/>
                    </a:lnTo>
                    <a:lnTo>
                      <a:pt x="2244" y="1236"/>
                    </a:lnTo>
                    <a:lnTo>
                      <a:pt x="2256" y="1212"/>
                    </a:lnTo>
                    <a:lnTo>
                      <a:pt x="2268" y="1224"/>
                    </a:lnTo>
                    <a:lnTo>
                      <a:pt x="2280" y="1224"/>
                    </a:lnTo>
                    <a:lnTo>
                      <a:pt x="2292" y="1236"/>
                    </a:lnTo>
                    <a:lnTo>
                      <a:pt x="2304" y="1200"/>
                    </a:lnTo>
                    <a:lnTo>
                      <a:pt x="2316" y="1194"/>
                    </a:lnTo>
                    <a:lnTo>
                      <a:pt x="2328" y="1164"/>
                    </a:lnTo>
                    <a:lnTo>
                      <a:pt x="2340" y="1200"/>
                    </a:lnTo>
                    <a:lnTo>
                      <a:pt x="2352" y="1236"/>
                    </a:lnTo>
                    <a:lnTo>
                      <a:pt x="2364" y="1194"/>
                    </a:lnTo>
                    <a:lnTo>
                      <a:pt x="2376" y="1224"/>
                    </a:lnTo>
                    <a:lnTo>
                      <a:pt x="2388" y="1224"/>
                    </a:lnTo>
                    <a:lnTo>
                      <a:pt x="2400" y="1224"/>
                    </a:lnTo>
                    <a:lnTo>
                      <a:pt x="2412" y="1236"/>
                    </a:lnTo>
                    <a:lnTo>
                      <a:pt x="2430" y="1212"/>
                    </a:lnTo>
                    <a:lnTo>
                      <a:pt x="2442" y="1218"/>
                    </a:lnTo>
                    <a:lnTo>
                      <a:pt x="2454" y="1236"/>
                    </a:lnTo>
                    <a:lnTo>
                      <a:pt x="2466" y="1236"/>
                    </a:lnTo>
                    <a:lnTo>
                      <a:pt x="2478" y="1236"/>
                    </a:lnTo>
                    <a:lnTo>
                      <a:pt x="2490" y="1218"/>
                    </a:lnTo>
                    <a:lnTo>
                      <a:pt x="2502" y="1212"/>
                    </a:lnTo>
                    <a:lnTo>
                      <a:pt x="2514" y="1212"/>
                    </a:lnTo>
                    <a:lnTo>
                      <a:pt x="2526" y="1236"/>
                    </a:lnTo>
                    <a:lnTo>
                      <a:pt x="2538" y="1224"/>
                    </a:lnTo>
                    <a:lnTo>
                      <a:pt x="2550" y="1224"/>
                    </a:lnTo>
                    <a:lnTo>
                      <a:pt x="2562" y="1224"/>
                    </a:lnTo>
                    <a:lnTo>
                      <a:pt x="2574" y="1200"/>
                    </a:lnTo>
                    <a:lnTo>
                      <a:pt x="2586" y="1236"/>
                    </a:lnTo>
                    <a:lnTo>
                      <a:pt x="2598" y="1224"/>
                    </a:lnTo>
                    <a:lnTo>
                      <a:pt x="2610" y="1218"/>
                    </a:lnTo>
                    <a:lnTo>
                      <a:pt x="2622" y="1200"/>
                    </a:lnTo>
                    <a:lnTo>
                      <a:pt x="2634" y="1218"/>
                    </a:lnTo>
                    <a:lnTo>
                      <a:pt x="2646" y="1224"/>
                    </a:lnTo>
                    <a:lnTo>
                      <a:pt x="2658" y="1236"/>
                    </a:lnTo>
                    <a:lnTo>
                      <a:pt x="2670" y="1188"/>
                    </a:lnTo>
                    <a:lnTo>
                      <a:pt x="2682" y="1224"/>
                    </a:lnTo>
                    <a:lnTo>
                      <a:pt x="2694" y="1218"/>
                    </a:lnTo>
                    <a:lnTo>
                      <a:pt x="2706" y="1194"/>
                    </a:lnTo>
                    <a:lnTo>
                      <a:pt x="2718" y="1140"/>
                    </a:lnTo>
                    <a:lnTo>
                      <a:pt x="2730" y="1194"/>
                    </a:lnTo>
                    <a:lnTo>
                      <a:pt x="2742" y="1200"/>
                    </a:lnTo>
                    <a:lnTo>
                      <a:pt x="2754" y="1224"/>
                    </a:lnTo>
                    <a:lnTo>
                      <a:pt x="2772" y="1224"/>
                    </a:lnTo>
                    <a:lnTo>
                      <a:pt x="2784" y="1224"/>
                    </a:lnTo>
                    <a:lnTo>
                      <a:pt x="2796" y="1236"/>
                    </a:lnTo>
                    <a:lnTo>
                      <a:pt x="2808" y="1224"/>
                    </a:lnTo>
                    <a:lnTo>
                      <a:pt x="2820" y="1218"/>
                    </a:lnTo>
                    <a:lnTo>
                      <a:pt x="2832" y="1224"/>
                    </a:lnTo>
                    <a:lnTo>
                      <a:pt x="2844" y="1224"/>
                    </a:lnTo>
                    <a:lnTo>
                      <a:pt x="2856" y="1236"/>
                    </a:lnTo>
                    <a:lnTo>
                      <a:pt x="2868" y="1194"/>
                    </a:lnTo>
                    <a:lnTo>
                      <a:pt x="2880" y="1236"/>
                    </a:lnTo>
                    <a:lnTo>
                      <a:pt x="2892" y="1236"/>
                    </a:lnTo>
                    <a:lnTo>
                      <a:pt x="2904" y="1182"/>
                    </a:lnTo>
                    <a:lnTo>
                      <a:pt x="2916" y="1140"/>
                    </a:lnTo>
                    <a:lnTo>
                      <a:pt x="2928" y="1218"/>
                    </a:lnTo>
                    <a:lnTo>
                      <a:pt x="2940" y="1224"/>
                    </a:lnTo>
                    <a:lnTo>
                      <a:pt x="2952" y="1218"/>
                    </a:lnTo>
                    <a:lnTo>
                      <a:pt x="2964" y="1218"/>
                    </a:lnTo>
                    <a:lnTo>
                      <a:pt x="2976" y="1236"/>
                    </a:lnTo>
                    <a:lnTo>
                      <a:pt x="2988" y="1236"/>
                    </a:lnTo>
                    <a:lnTo>
                      <a:pt x="3000" y="1200"/>
                    </a:lnTo>
                    <a:lnTo>
                      <a:pt x="3012" y="1134"/>
                    </a:lnTo>
                    <a:lnTo>
                      <a:pt x="3024" y="1218"/>
                    </a:lnTo>
                    <a:lnTo>
                      <a:pt x="3036" y="1194"/>
                    </a:lnTo>
                    <a:lnTo>
                      <a:pt x="3048" y="1200"/>
                    </a:lnTo>
                    <a:lnTo>
                      <a:pt x="3060" y="1170"/>
                    </a:lnTo>
                    <a:lnTo>
                      <a:pt x="3072" y="1200"/>
                    </a:lnTo>
                    <a:lnTo>
                      <a:pt x="3084" y="1122"/>
                    </a:lnTo>
                    <a:lnTo>
                      <a:pt x="3096" y="1122"/>
                    </a:lnTo>
                    <a:lnTo>
                      <a:pt x="3114" y="774"/>
                    </a:lnTo>
                    <a:lnTo>
                      <a:pt x="3114" y="1236"/>
                    </a:lnTo>
                    <a:lnTo>
                      <a:pt x="3096" y="1236"/>
                    </a:lnTo>
                    <a:lnTo>
                      <a:pt x="3084" y="1236"/>
                    </a:lnTo>
                    <a:lnTo>
                      <a:pt x="3072" y="1236"/>
                    </a:lnTo>
                    <a:lnTo>
                      <a:pt x="3060" y="1236"/>
                    </a:lnTo>
                    <a:lnTo>
                      <a:pt x="3048" y="1236"/>
                    </a:lnTo>
                    <a:lnTo>
                      <a:pt x="3036" y="1236"/>
                    </a:lnTo>
                    <a:lnTo>
                      <a:pt x="3024" y="1236"/>
                    </a:lnTo>
                    <a:lnTo>
                      <a:pt x="3012" y="1236"/>
                    </a:lnTo>
                    <a:lnTo>
                      <a:pt x="3000" y="1236"/>
                    </a:lnTo>
                    <a:lnTo>
                      <a:pt x="2988" y="1236"/>
                    </a:lnTo>
                    <a:lnTo>
                      <a:pt x="2976" y="1236"/>
                    </a:lnTo>
                    <a:lnTo>
                      <a:pt x="2964" y="1236"/>
                    </a:lnTo>
                    <a:lnTo>
                      <a:pt x="2952" y="1236"/>
                    </a:lnTo>
                    <a:lnTo>
                      <a:pt x="2940" y="1236"/>
                    </a:lnTo>
                    <a:lnTo>
                      <a:pt x="2928" y="1236"/>
                    </a:lnTo>
                    <a:lnTo>
                      <a:pt x="2916" y="1236"/>
                    </a:lnTo>
                    <a:lnTo>
                      <a:pt x="2904" y="1236"/>
                    </a:lnTo>
                    <a:lnTo>
                      <a:pt x="2892" y="1236"/>
                    </a:lnTo>
                    <a:lnTo>
                      <a:pt x="2880" y="1236"/>
                    </a:lnTo>
                    <a:lnTo>
                      <a:pt x="2868" y="1236"/>
                    </a:lnTo>
                    <a:lnTo>
                      <a:pt x="2856" y="1236"/>
                    </a:lnTo>
                    <a:lnTo>
                      <a:pt x="2844" y="1236"/>
                    </a:lnTo>
                    <a:lnTo>
                      <a:pt x="2832" y="1236"/>
                    </a:lnTo>
                    <a:lnTo>
                      <a:pt x="2820" y="1236"/>
                    </a:lnTo>
                    <a:lnTo>
                      <a:pt x="2808" y="1236"/>
                    </a:lnTo>
                    <a:lnTo>
                      <a:pt x="2796" y="1236"/>
                    </a:lnTo>
                    <a:lnTo>
                      <a:pt x="2784" y="1236"/>
                    </a:lnTo>
                    <a:lnTo>
                      <a:pt x="2772" y="1236"/>
                    </a:lnTo>
                    <a:lnTo>
                      <a:pt x="2754" y="1236"/>
                    </a:lnTo>
                    <a:lnTo>
                      <a:pt x="2742" y="1236"/>
                    </a:lnTo>
                    <a:lnTo>
                      <a:pt x="2730" y="1236"/>
                    </a:lnTo>
                    <a:lnTo>
                      <a:pt x="2718" y="1236"/>
                    </a:lnTo>
                    <a:lnTo>
                      <a:pt x="2706" y="1236"/>
                    </a:lnTo>
                    <a:lnTo>
                      <a:pt x="2694" y="1236"/>
                    </a:lnTo>
                    <a:lnTo>
                      <a:pt x="2682" y="1236"/>
                    </a:lnTo>
                    <a:lnTo>
                      <a:pt x="2670" y="1236"/>
                    </a:lnTo>
                    <a:lnTo>
                      <a:pt x="2658" y="1236"/>
                    </a:lnTo>
                    <a:lnTo>
                      <a:pt x="2646" y="1236"/>
                    </a:lnTo>
                    <a:lnTo>
                      <a:pt x="2634" y="1236"/>
                    </a:lnTo>
                    <a:lnTo>
                      <a:pt x="2622" y="1236"/>
                    </a:lnTo>
                    <a:lnTo>
                      <a:pt x="2610" y="1236"/>
                    </a:lnTo>
                    <a:lnTo>
                      <a:pt x="2598" y="1236"/>
                    </a:lnTo>
                    <a:lnTo>
                      <a:pt x="2586" y="1236"/>
                    </a:lnTo>
                    <a:lnTo>
                      <a:pt x="2574" y="1236"/>
                    </a:lnTo>
                    <a:lnTo>
                      <a:pt x="2562" y="1236"/>
                    </a:lnTo>
                    <a:lnTo>
                      <a:pt x="2550" y="1236"/>
                    </a:lnTo>
                    <a:lnTo>
                      <a:pt x="2538" y="1236"/>
                    </a:lnTo>
                    <a:lnTo>
                      <a:pt x="2526" y="1236"/>
                    </a:lnTo>
                    <a:lnTo>
                      <a:pt x="2514" y="1236"/>
                    </a:lnTo>
                    <a:lnTo>
                      <a:pt x="2502" y="1236"/>
                    </a:lnTo>
                    <a:lnTo>
                      <a:pt x="2490" y="1236"/>
                    </a:lnTo>
                    <a:lnTo>
                      <a:pt x="2478" y="1236"/>
                    </a:lnTo>
                    <a:lnTo>
                      <a:pt x="2466" y="1236"/>
                    </a:lnTo>
                    <a:lnTo>
                      <a:pt x="2454" y="1236"/>
                    </a:lnTo>
                    <a:lnTo>
                      <a:pt x="2442" y="1236"/>
                    </a:lnTo>
                    <a:lnTo>
                      <a:pt x="2430" y="1236"/>
                    </a:lnTo>
                    <a:lnTo>
                      <a:pt x="2412" y="1236"/>
                    </a:lnTo>
                    <a:lnTo>
                      <a:pt x="2400" y="1236"/>
                    </a:lnTo>
                    <a:lnTo>
                      <a:pt x="2388" y="1236"/>
                    </a:lnTo>
                    <a:lnTo>
                      <a:pt x="2376" y="1236"/>
                    </a:lnTo>
                    <a:lnTo>
                      <a:pt x="2364" y="1236"/>
                    </a:lnTo>
                    <a:lnTo>
                      <a:pt x="2352" y="1236"/>
                    </a:lnTo>
                    <a:lnTo>
                      <a:pt x="2340" y="1236"/>
                    </a:lnTo>
                    <a:lnTo>
                      <a:pt x="2328" y="1236"/>
                    </a:lnTo>
                    <a:lnTo>
                      <a:pt x="2316" y="1236"/>
                    </a:lnTo>
                    <a:lnTo>
                      <a:pt x="2304" y="1236"/>
                    </a:lnTo>
                    <a:lnTo>
                      <a:pt x="2292" y="1236"/>
                    </a:lnTo>
                    <a:lnTo>
                      <a:pt x="2280" y="1236"/>
                    </a:lnTo>
                    <a:lnTo>
                      <a:pt x="2268" y="1236"/>
                    </a:lnTo>
                    <a:lnTo>
                      <a:pt x="2256" y="1236"/>
                    </a:lnTo>
                    <a:lnTo>
                      <a:pt x="2244" y="1236"/>
                    </a:lnTo>
                    <a:lnTo>
                      <a:pt x="2232" y="1236"/>
                    </a:lnTo>
                    <a:lnTo>
                      <a:pt x="2220" y="1236"/>
                    </a:lnTo>
                    <a:lnTo>
                      <a:pt x="2208" y="1236"/>
                    </a:lnTo>
                    <a:lnTo>
                      <a:pt x="2196" y="1236"/>
                    </a:lnTo>
                    <a:lnTo>
                      <a:pt x="2184" y="1236"/>
                    </a:lnTo>
                    <a:lnTo>
                      <a:pt x="2172" y="1236"/>
                    </a:lnTo>
                    <a:lnTo>
                      <a:pt x="2160" y="1236"/>
                    </a:lnTo>
                    <a:lnTo>
                      <a:pt x="2148" y="1236"/>
                    </a:lnTo>
                    <a:lnTo>
                      <a:pt x="2136" y="1236"/>
                    </a:lnTo>
                    <a:lnTo>
                      <a:pt x="2124" y="1236"/>
                    </a:lnTo>
                    <a:lnTo>
                      <a:pt x="2112" y="1236"/>
                    </a:lnTo>
                    <a:lnTo>
                      <a:pt x="2100" y="1236"/>
                    </a:lnTo>
                    <a:lnTo>
                      <a:pt x="2088" y="1236"/>
                    </a:lnTo>
                    <a:lnTo>
                      <a:pt x="2076" y="1236"/>
                    </a:lnTo>
                    <a:lnTo>
                      <a:pt x="2058" y="1236"/>
                    </a:lnTo>
                    <a:lnTo>
                      <a:pt x="2046" y="1236"/>
                    </a:lnTo>
                    <a:lnTo>
                      <a:pt x="2034" y="1236"/>
                    </a:lnTo>
                    <a:lnTo>
                      <a:pt x="2022" y="1236"/>
                    </a:lnTo>
                    <a:lnTo>
                      <a:pt x="2010" y="1236"/>
                    </a:lnTo>
                    <a:lnTo>
                      <a:pt x="1998" y="1236"/>
                    </a:lnTo>
                    <a:lnTo>
                      <a:pt x="1986" y="1236"/>
                    </a:lnTo>
                    <a:lnTo>
                      <a:pt x="1974" y="1236"/>
                    </a:lnTo>
                    <a:lnTo>
                      <a:pt x="1962" y="1236"/>
                    </a:lnTo>
                    <a:lnTo>
                      <a:pt x="1950" y="1236"/>
                    </a:lnTo>
                    <a:lnTo>
                      <a:pt x="1938" y="1236"/>
                    </a:lnTo>
                    <a:lnTo>
                      <a:pt x="1926" y="1236"/>
                    </a:lnTo>
                    <a:lnTo>
                      <a:pt x="1914" y="1236"/>
                    </a:lnTo>
                    <a:lnTo>
                      <a:pt x="1902" y="1236"/>
                    </a:lnTo>
                    <a:lnTo>
                      <a:pt x="1890" y="1236"/>
                    </a:lnTo>
                    <a:lnTo>
                      <a:pt x="1878" y="1236"/>
                    </a:lnTo>
                    <a:lnTo>
                      <a:pt x="1866" y="1236"/>
                    </a:lnTo>
                    <a:lnTo>
                      <a:pt x="1854" y="1236"/>
                    </a:lnTo>
                    <a:lnTo>
                      <a:pt x="1842" y="1236"/>
                    </a:lnTo>
                    <a:lnTo>
                      <a:pt x="1830" y="1236"/>
                    </a:lnTo>
                    <a:lnTo>
                      <a:pt x="1818" y="1236"/>
                    </a:lnTo>
                    <a:lnTo>
                      <a:pt x="1806" y="1236"/>
                    </a:lnTo>
                    <a:lnTo>
                      <a:pt x="1794" y="1236"/>
                    </a:lnTo>
                    <a:lnTo>
                      <a:pt x="1782" y="1236"/>
                    </a:lnTo>
                    <a:lnTo>
                      <a:pt x="1770" y="1236"/>
                    </a:lnTo>
                    <a:lnTo>
                      <a:pt x="1758" y="1236"/>
                    </a:lnTo>
                    <a:lnTo>
                      <a:pt x="1746" y="1236"/>
                    </a:lnTo>
                    <a:lnTo>
                      <a:pt x="1734" y="1236"/>
                    </a:lnTo>
                    <a:lnTo>
                      <a:pt x="1716" y="1236"/>
                    </a:lnTo>
                    <a:lnTo>
                      <a:pt x="1704" y="1236"/>
                    </a:lnTo>
                    <a:lnTo>
                      <a:pt x="1692" y="1236"/>
                    </a:lnTo>
                    <a:lnTo>
                      <a:pt x="1680" y="1236"/>
                    </a:lnTo>
                    <a:lnTo>
                      <a:pt x="1668" y="1236"/>
                    </a:lnTo>
                    <a:lnTo>
                      <a:pt x="1656" y="1236"/>
                    </a:lnTo>
                    <a:lnTo>
                      <a:pt x="1644" y="1236"/>
                    </a:lnTo>
                    <a:lnTo>
                      <a:pt x="1632" y="1236"/>
                    </a:lnTo>
                    <a:lnTo>
                      <a:pt x="1620" y="1236"/>
                    </a:lnTo>
                    <a:lnTo>
                      <a:pt x="1608" y="1236"/>
                    </a:lnTo>
                    <a:lnTo>
                      <a:pt x="1596" y="1236"/>
                    </a:lnTo>
                    <a:lnTo>
                      <a:pt x="1584" y="1236"/>
                    </a:lnTo>
                    <a:lnTo>
                      <a:pt x="1572" y="1236"/>
                    </a:lnTo>
                    <a:lnTo>
                      <a:pt x="1560" y="1236"/>
                    </a:lnTo>
                    <a:lnTo>
                      <a:pt x="1548" y="1236"/>
                    </a:lnTo>
                    <a:lnTo>
                      <a:pt x="1536" y="1236"/>
                    </a:lnTo>
                    <a:lnTo>
                      <a:pt x="1524" y="1236"/>
                    </a:lnTo>
                    <a:lnTo>
                      <a:pt x="1512" y="1236"/>
                    </a:lnTo>
                    <a:lnTo>
                      <a:pt x="1500" y="1236"/>
                    </a:lnTo>
                    <a:lnTo>
                      <a:pt x="1488" y="1236"/>
                    </a:lnTo>
                    <a:lnTo>
                      <a:pt x="1476" y="1236"/>
                    </a:lnTo>
                    <a:lnTo>
                      <a:pt x="1464" y="1236"/>
                    </a:lnTo>
                    <a:lnTo>
                      <a:pt x="1452" y="1236"/>
                    </a:lnTo>
                    <a:lnTo>
                      <a:pt x="1440" y="1236"/>
                    </a:lnTo>
                    <a:lnTo>
                      <a:pt x="1428" y="1236"/>
                    </a:lnTo>
                    <a:lnTo>
                      <a:pt x="1416" y="1236"/>
                    </a:lnTo>
                    <a:lnTo>
                      <a:pt x="1404" y="1236"/>
                    </a:lnTo>
                    <a:lnTo>
                      <a:pt x="1392" y="1236"/>
                    </a:lnTo>
                    <a:lnTo>
                      <a:pt x="1374" y="1236"/>
                    </a:lnTo>
                    <a:lnTo>
                      <a:pt x="1362" y="1236"/>
                    </a:lnTo>
                    <a:lnTo>
                      <a:pt x="1350" y="1236"/>
                    </a:lnTo>
                    <a:lnTo>
                      <a:pt x="1338" y="1236"/>
                    </a:lnTo>
                    <a:lnTo>
                      <a:pt x="1326" y="1236"/>
                    </a:lnTo>
                    <a:lnTo>
                      <a:pt x="1314" y="1236"/>
                    </a:lnTo>
                    <a:lnTo>
                      <a:pt x="1302" y="1236"/>
                    </a:lnTo>
                    <a:lnTo>
                      <a:pt x="1290" y="1236"/>
                    </a:lnTo>
                    <a:lnTo>
                      <a:pt x="1278" y="1236"/>
                    </a:lnTo>
                    <a:lnTo>
                      <a:pt x="1266" y="1236"/>
                    </a:lnTo>
                    <a:lnTo>
                      <a:pt x="1254" y="1236"/>
                    </a:lnTo>
                    <a:lnTo>
                      <a:pt x="1242" y="1236"/>
                    </a:lnTo>
                    <a:lnTo>
                      <a:pt x="1230" y="1236"/>
                    </a:lnTo>
                    <a:lnTo>
                      <a:pt x="1218" y="1236"/>
                    </a:lnTo>
                    <a:lnTo>
                      <a:pt x="1206" y="1236"/>
                    </a:lnTo>
                    <a:lnTo>
                      <a:pt x="1194" y="1236"/>
                    </a:lnTo>
                    <a:lnTo>
                      <a:pt x="1182" y="1236"/>
                    </a:lnTo>
                    <a:lnTo>
                      <a:pt x="1170" y="1236"/>
                    </a:lnTo>
                    <a:lnTo>
                      <a:pt x="1158" y="1236"/>
                    </a:lnTo>
                    <a:lnTo>
                      <a:pt x="1146" y="1236"/>
                    </a:lnTo>
                    <a:lnTo>
                      <a:pt x="1134" y="1236"/>
                    </a:lnTo>
                    <a:lnTo>
                      <a:pt x="1122" y="1236"/>
                    </a:lnTo>
                    <a:lnTo>
                      <a:pt x="1110" y="1236"/>
                    </a:lnTo>
                    <a:lnTo>
                      <a:pt x="1098" y="1236"/>
                    </a:lnTo>
                    <a:lnTo>
                      <a:pt x="1086" y="1236"/>
                    </a:lnTo>
                    <a:lnTo>
                      <a:pt x="1074" y="1236"/>
                    </a:lnTo>
                    <a:lnTo>
                      <a:pt x="1062" y="1236"/>
                    </a:lnTo>
                    <a:lnTo>
                      <a:pt x="1050" y="1236"/>
                    </a:lnTo>
                    <a:lnTo>
                      <a:pt x="1038" y="1236"/>
                    </a:lnTo>
                    <a:lnTo>
                      <a:pt x="1020" y="1236"/>
                    </a:lnTo>
                    <a:lnTo>
                      <a:pt x="1008" y="1236"/>
                    </a:lnTo>
                    <a:lnTo>
                      <a:pt x="996" y="1236"/>
                    </a:lnTo>
                    <a:lnTo>
                      <a:pt x="984" y="1236"/>
                    </a:lnTo>
                    <a:lnTo>
                      <a:pt x="972" y="1236"/>
                    </a:lnTo>
                    <a:lnTo>
                      <a:pt x="960" y="1236"/>
                    </a:lnTo>
                    <a:lnTo>
                      <a:pt x="948" y="1236"/>
                    </a:lnTo>
                    <a:lnTo>
                      <a:pt x="936" y="1236"/>
                    </a:lnTo>
                    <a:lnTo>
                      <a:pt x="924" y="1236"/>
                    </a:lnTo>
                    <a:lnTo>
                      <a:pt x="912" y="1236"/>
                    </a:lnTo>
                    <a:lnTo>
                      <a:pt x="900" y="1236"/>
                    </a:lnTo>
                    <a:lnTo>
                      <a:pt x="888" y="1236"/>
                    </a:lnTo>
                    <a:lnTo>
                      <a:pt x="876" y="1236"/>
                    </a:lnTo>
                    <a:lnTo>
                      <a:pt x="864" y="1236"/>
                    </a:lnTo>
                    <a:lnTo>
                      <a:pt x="852" y="1236"/>
                    </a:lnTo>
                    <a:lnTo>
                      <a:pt x="840" y="1236"/>
                    </a:lnTo>
                    <a:lnTo>
                      <a:pt x="828" y="1236"/>
                    </a:lnTo>
                    <a:lnTo>
                      <a:pt x="816" y="1236"/>
                    </a:lnTo>
                    <a:lnTo>
                      <a:pt x="804" y="1236"/>
                    </a:lnTo>
                    <a:lnTo>
                      <a:pt x="792" y="1236"/>
                    </a:lnTo>
                    <a:lnTo>
                      <a:pt x="780" y="1236"/>
                    </a:lnTo>
                    <a:lnTo>
                      <a:pt x="768" y="1236"/>
                    </a:lnTo>
                    <a:lnTo>
                      <a:pt x="756" y="1236"/>
                    </a:lnTo>
                    <a:lnTo>
                      <a:pt x="744" y="1236"/>
                    </a:lnTo>
                    <a:lnTo>
                      <a:pt x="732" y="1236"/>
                    </a:lnTo>
                    <a:lnTo>
                      <a:pt x="720" y="1236"/>
                    </a:lnTo>
                    <a:lnTo>
                      <a:pt x="708" y="1236"/>
                    </a:lnTo>
                    <a:lnTo>
                      <a:pt x="696" y="1236"/>
                    </a:lnTo>
                    <a:lnTo>
                      <a:pt x="678" y="1236"/>
                    </a:lnTo>
                    <a:lnTo>
                      <a:pt x="666" y="1236"/>
                    </a:lnTo>
                    <a:lnTo>
                      <a:pt x="654" y="1236"/>
                    </a:lnTo>
                    <a:lnTo>
                      <a:pt x="642" y="1236"/>
                    </a:lnTo>
                    <a:lnTo>
                      <a:pt x="630" y="1236"/>
                    </a:lnTo>
                    <a:lnTo>
                      <a:pt x="618" y="1236"/>
                    </a:lnTo>
                    <a:lnTo>
                      <a:pt x="606" y="1236"/>
                    </a:lnTo>
                    <a:lnTo>
                      <a:pt x="594" y="1236"/>
                    </a:lnTo>
                    <a:lnTo>
                      <a:pt x="582" y="1236"/>
                    </a:lnTo>
                    <a:lnTo>
                      <a:pt x="570" y="1236"/>
                    </a:lnTo>
                    <a:lnTo>
                      <a:pt x="558" y="1236"/>
                    </a:lnTo>
                    <a:lnTo>
                      <a:pt x="546" y="1236"/>
                    </a:lnTo>
                    <a:lnTo>
                      <a:pt x="534" y="1236"/>
                    </a:lnTo>
                    <a:lnTo>
                      <a:pt x="522" y="1236"/>
                    </a:lnTo>
                    <a:lnTo>
                      <a:pt x="510" y="1236"/>
                    </a:lnTo>
                    <a:lnTo>
                      <a:pt x="498" y="1236"/>
                    </a:lnTo>
                    <a:lnTo>
                      <a:pt x="486" y="1236"/>
                    </a:lnTo>
                    <a:lnTo>
                      <a:pt x="474" y="1236"/>
                    </a:lnTo>
                    <a:lnTo>
                      <a:pt x="462" y="1236"/>
                    </a:lnTo>
                    <a:lnTo>
                      <a:pt x="450" y="1236"/>
                    </a:lnTo>
                    <a:lnTo>
                      <a:pt x="438" y="1236"/>
                    </a:lnTo>
                    <a:lnTo>
                      <a:pt x="426" y="1236"/>
                    </a:lnTo>
                    <a:lnTo>
                      <a:pt x="414" y="1236"/>
                    </a:lnTo>
                    <a:lnTo>
                      <a:pt x="402" y="1236"/>
                    </a:lnTo>
                    <a:lnTo>
                      <a:pt x="390" y="1236"/>
                    </a:lnTo>
                    <a:lnTo>
                      <a:pt x="378" y="1236"/>
                    </a:lnTo>
                    <a:lnTo>
                      <a:pt x="366" y="1236"/>
                    </a:lnTo>
                    <a:lnTo>
                      <a:pt x="354" y="1236"/>
                    </a:lnTo>
                    <a:lnTo>
                      <a:pt x="336" y="1236"/>
                    </a:lnTo>
                    <a:lnTo>
                      <a:pt x="324" y="1236"/>
                    </a:lnTo>
                    <a:lnTo>
                      <a:pt x="312" y="1236"/>
                    </a:lnTo>
                    <a:lnTo>
                      <a:pt x="300" y="1236"/>
                    </a:lnTo>
                    <a:lnTo>
                      <a:pt x="288" y="1236"/>
                    </a:lnTo>
                    <a:lnTo>
                      <a:pt x="276" y="1236"/>
                    </a:lnTo>
                    <a:lnTo>
                      <a:pt x="264" y="1236"/>
                    </a:lnTo>
                    <a:lnTo>
                      <a:pt x="252" y="1236"/>
                    </a:lnTo>
                    <a:lnTo>
                      <a:pt x="240" y="1236"/>
                    </a:lnTo>
                    <a:lnTo>
                      <a:pt x="228" y="1236"/>
                    </a:lnTo>
                    <a:lnTo>
                      <a:pt x="216" y="1236"/>
                    </a:lnTo>
                    <a:lnTo>
                      <a:pt x="204" y="1236"/>
                    </a:lnTo>
                    <a:lnTo>
                      <a:pt x="192" y="1236"/>
                    </a:lnTo>
                    <a:lnTo>
                      <a:pt x="180" y="1236"/>
                    </a:lnTo>
                    <a:lnTo>
                      <a:pt x="168" y="1236"/>
                    </a:lnTo>
                    <a:lnTo>
                      <a:pt x="156" y="1236"/>
                    </a:lnTo>
                    <a:lnTo>
                      <a:pt x="144" y="1236"/>
                    </a:lnTo>
                    <a:lnTo>
                      <a:pt x="132" y="1236"/>
                    </a:lnTo>
                    <a:lnTo>
                      <a:pt x="120" y="1236"/>
                    </a:lnTo>
                    <a:lnTo>
                      <a:pt x="108" y="1236"/>
                    </a:lnTo>
                    <a:lnTo>
                      <a:pt x="96" y="1236"/>
                    </a:lnTo>
                    <a:lnTo>
                      <a:pt x="84" y="1236"/>
                    </a:lnTo>
                    <a:lnTo>
                      <a:pt x="72" y="1236"/>
                    </a:lnTo>
                    <a:lnTo>
                      <a:pt x="60" y="1236"/>
                    </a:lnTo>
                    <a:lnTo>
                      <a:pt x="48" y="1236"/>
                    </a:lnTo>
                    <a:lnTo>
                      <a:pt x="36" y="1236"/>
                    </a:lnTo>
                    <a:lnTo>
                      <a:pt x="24" y="1236"/>
                    </a:lnTo>
                    <a:lnTo>
                      <a:pt x="12" y="1236"/>
                    </a:lnTo>
                    <a:lnTo>
                      <a:pt x="0" y="1236"/>
                    </a:lnTo>
                    <a:lnTo>
                      <a:pt x="0" y="1236"/>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13" name="Group 12"/>
            <p:cNvGrpSpPr/>
            <p:nvPr/>
          </p:nvGrpSpPr>
          <p:grpSpPr>
            <a:xfrm>
              <a:off x="8964487" y="5085185"/>
              <a:ext cx="4680001" cy="2520001"/>
              <a:chOff x="1857375" y="2074863"/>
              <a:chExt cx="5429250" cy="2781300"/>
            </a:xfrm>
          </p:grpSpPr>
          <p:sp>
            <p:nvSpPr>
              <p:cNvPr id="23" name="Rectangle 22"/>
              <p:cNvSpPr>
                <a:spLocks noChangeArrowheads="1"/>
              </p:cNvSpPr>
              <p:nvPr/>
            </p:nvSpPr>
            <p:spPr bwMode="auto">
              <a:xfrm>
                <a:off x="2209800" y="2179638"/>
                <a:ext cx="4943475" cy="24003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4" name="Rectangle 23"/>
              <p:cNvSpPr>
                <a:spLocks noChangeArrowheads="1"/>
              </p:cNvSpPr>
              <p:nvPr/>
            </p:nvSpPr>
            <p:spPr bwMode="auto">
              <a:xfrm>
                <a:off x="2209800" y="2179638"/>
                <a:ext cx="4943475" cy="2400300"/>
              </a:xfrm>
              <a:prstGeom prst="rect">
                <a:avLst/>
              </a:prstGeom>
              <a:noFill/>
              <a:ln w="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5" name="Line 335"/>
              <p:cNvSpPr>
                <a:spLocks noChangeShapeType="1"/>
              </p:cNvSpPr>
              <p:nvPr/>
            </p:nvSpPr>
            <p:spPr bwMode="auto">
              <a:xfrm>
                <a:off x="2209800" y="21796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6" name="Line 336"/>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7" name="Line 337"/>
              <p:cNvSpPr>
                <a:spLocks noChangeShapeType="1"/>
              </p:cNvSpPr>
              <p:nvPr/>
            </p:nvSpPr>
            <p:spPr bwMode="auto">
              <a:xfrm flipV="1">
                <a:off x="7153275"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8" name="Line 338"/>
              <p:cNvSpPr>
                <a:spLocks noChangeShapeType="1"/>
              </p:cNvSpPr>
              <p:nvPr/>
            </p:nvSpPr>
            <p:spPr bwMode="auto">
              <a:xfrm flipV="1">
                <a:off x="2209800"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9" name="Line 339"/>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0" name="Line 340"/>
              <p:cNvSpPr>
                <a:spLocks noChangeShapeType="1"/>
              </p:cNvSpPr>
              <p:nvPr/>
            </p:nvSpPr>
            <p:spPr bwMode="auto">
              <a:xfrm flipV="1">
                <a:off x="2209800"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1" name="Line 341"/>
              <p:cNvSpPr>
                <a:spLocks noChangeShapeType="1"/>
              </p:cNvSpPr>
              <p:nvPr/>
            </p:nvSpPr>
            <p:spPr bwMode="auto">
              <a:xfrm flipV="1">
                <a:off x="315277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2" name="Line 342"/>
              <p:cNvSpPr>
                <a:spLocks noChangeShapeType="1"/>
              </p:cNvSpPr>
              <p:nvPr/>
            </p:nvSpPr>
            <p:spPr bwMode="auto">
              <a:xfrm>
                <a:off x="315277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3" name="Rectangle 32"/>
              <p:cNvSpPr>
                <a:spLocks noChangeArrowheads="1"/>
              </p:cNvSpPr>
              <p:nvPr/>
            </p:nvSpPr>
            <p:spPr bwMode="auto">
              <a:xfrm>
                <a:off x="3048000" y="4608513"/>
                <a:ext cx="2952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4" name="Line 344"/>
              <p:cNvSpPr>
                <a:spLocks noChangeShapeType="1"/>
              </p:cNvSpPr>
              <p:nvPr/>
            </p:nvSpPr>
            <p:spPr bwMode="auto">
              <a:xfrm flipV="1">
                <a:off x="412432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5" name="Line 345"/>
              <p:cNvSpPr>
                <a:spLocks noChangeShapeType="1"/>
              </p:cNvSpPr>
              <p:nvPr/>
            </p:nvSpPr>
            <p:spPr bwMode="auto">
              <a:xfrm>
                <a:off x="412432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6" name="Rectangle 35"/>
              <p:cNvSpPr>
                <a:spLocks noChangeArrowheads="1"/>
              </p:cNvSpPr>
              <p:nvPr/>
            </p:nvSpPr>
            <p:spPr bwMode="auto">
              <a:xfrm>
                <a:off x="397192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37" name="Line 347"/>
              <p:cNvSpPr>
                <a:spLocks noChangeShapeType="1"/>
              </p:cNvSpPr>
              <p:nvPr/>
            </p:nvSpPr>
            <p:spPr bwMode="auto">
              <a:xfrm flipV="1">
                <a:off x="509587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8" name="Line 348"/>
              <p:cNvSpPr>
                <a:spLocks noChangeShapeType="1"/>
              </p:cNvSpPr>
              <p:nvPr/>
            </p:nvSpPr>
            <p:spPr bwMode="auto">
              <a:xfrm>
                <a:off x="509587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9" name="Rectangle 38"/>
              <p:cNvSpPr>
                <a:spLocks noChangeArrowheads="1"/>
              </p:cNvSpPr>
              <p:nvPr/>
            </p:nvSpPr>
            <p:spPr bwMode="auto">
              <a:xfrm>
                <a:off x="494347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40" name="Line 350"/>
              <p:cNvSpPr>
                <a:spLocks noChangeShapeType="1"/>
              </p:cNvSpPr>
              <p:nvPr/>
            </p:nvSpPr>
            <p:spPr bwMode="auto">
              <a:xfrm flipV="1">
                <a:off x="6067425"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41" name="Line 351"/>
              <p:cNvSpPr>
                <a:spLocks noChangeShapeType="1"/>
              </p:cNvSpPr>
              <p:nvPr/>
            </p:nvSpPr>
            <p:spPr bwMode="auto">
              <a:xfrm>
                <a:off x="6067425"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42" name="Rectangle 41"/>
              <p:cNvSpPr>
                <a:spLocks noChangeArrowheads="1"/>
              </p:cNvSpPr>
              <p:nvPr/>
            </p:nvSpPr>
            <p:spPr bwMode="auto">
              <a:xfrm>
                <a:off x="5915025"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200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43" name="Line 353"/>
              <p:cNvSpPr>
                <a:spLocks noChangeShapeType="1"/>
              </p:cNvSpPr>
              <p:nvPr/>
            </p:nvSpPr>
            <p:spPr bwMode="auto">
              <a:xfrm flipV="1">
                <a:off x="7029450" y="4522788"/>
                <a:ext cx="1588" cy="571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44" name="Line 354"/>
              <p:cNvSpPr>
                <a:spLocks noChangeShapeType="1"/>
              </p:cNvSpPr>
              <p:nvPr/>
            </p:nvSpPr>
            <p:spPr bwMode="auto">
              <a:xfrm>
                <a:off x="7029450" y="2179638"/>
                <a:ext cx="1588" cy="476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45" name="Rectangle 44"/>
              <p:cNvSpPr>
                <a:spLocks noChangeArrowheads="1"/>
              </p:cNvSpPr>
              <p:nvPr/>
            </p:nvSpPr>
            <p:spPr bwMode="auto">
              <a:xfrm>
                <a:off x="6877050" y="46085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250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46" name="Line 356"/>
              <p:cNvSpPr>
                <a:spLocks noChangeShapeType="1"/>
              </p:cNvSpPr>
              <p:nvPr/>
            </p:nvSpPr>
            <p:spPr bwMode="auto">
              <a:xfrm>
                <a:off x="2209800" y="45799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47" name="Line 357"/>
              <p:cNvSpPr>
                <a:spLocks noChangeShapeType="1"/>
              </p:cNvSpPr>
              <p:nvPr/>
            </p:nvSpPr>
            <p:spPr bwMode="auto">
              <a:xfrm flipH="1">
                <a:off x="7096125" y="45799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48" name="Rectangle 47"/>
              <p:cNvSpPr>
                <a:spLocks noChangeArrowheads="1"/>
              </p:cNvSpPr>
              <p:nvPr/>
            </p:nvSpPr>
            <p:spPr bwMode="auto">
              <a:xfrm>
                <a:off x="2066925" y="4475163"/>
                <a:ext cx="190500"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49" name="Line 359"/>
              <p:cNvSpPr>
                <a:spLocks noChangeShapeType="1"/>
              </p:cNvSpPr>
              <p:nvPr/>
            </p:nvSpPr>
            <p:spPr bwMode="auto">
              <a:xfrm>
                <a:off x="2209800" y="3979863"/>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50" name="Line 360"/>
              <p:cNvSpPr>
                <a:spLocks noChangeShapeType="1"/>
              </p:cNvSpPr>
              <p:nvPr/>
            </p:nvSpPr>
            <p:spPr bwMode="auto">
              <a:xfrm flipH="1">
                <a:off x="7096125" y="3979863"/>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51" name="Rectangle 50"/>
              <p:cNvSpPr>
                <a:spLocks noChangeArrowheads="1"/>
              </p:cNvSpPr>
              <p:nvPr/>
            </p:nvSpPr>
            <p:spPr bwMode="auto">
              <a:xfrm>
                <a:off x="1962150" y="3875088"/>
                <a:ext cx="2952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52" name="Line 362"/>
              <p:cNvSpPr>
                <a:spLocks noChangeShapeType="1"/>
              </p:cNvSpPr>
              <p:nvPr/>
            </p:nvSpPr>
            <p:spPr bwMode="auto">
              <a:xfrm>
                <a:off x="2209800" y="337978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53" name="Line 363"/>
              <p:cNvSpPr>
                <a:spLocks noChangeShapeType="1"/>
              </p:cNvSpPr>
              <p:nvPr/>
            </p:nvSpPr>
            <p:spPr bwMode="auto">
              <a:xfrm flipH="1">
                <a:off x="7096125" y="337978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54" name="Rectangle 53"/>
              <p:cNvSpPr>
                <a:spLocks noChangeArrowheads="1"/>
              </p:cNvSpPr>
              <p:nvPr/>
            </p:nvSpPr>
            <p:spPr bwMode="auto">
              <a:xfrm>
                <a:off x="1857375" y="327501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55" name="Line 365"/>
              <p:cNvSpPr>
                <a:spLocks noChangeShapeType="1"/>
              </p:cNvSpPr>
              <p:nvPr/>
            </p:nvSpPr>
            <p:spPr bwMode="auto">
              <a:xfrm>
                <a:off x="2209800" y="2779713"/>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56" name="Line 366"/>
              <p:cNvSpPr>
                <a:spLocks noChangeShapeType="1"/>
              </p:cNvSpPr>
              <p:nvPr/>
            </p:nvSpPr>
            <p:spPr bwMode="auto">
              <a:xfrm flipH="1">
                <a:off x="7096125" y="2779713"/>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57" name="Rectangle 56"/>
              <p:cNvSpPr>
                <a:spLocks noChangeArrowheads="1"/>
              </p:cNvSpPr>
              <p:nvPr/>
            </p:nvSpPr>
            <p:spPr bwMode="auto">
              <a:xfrm>
                <a:off x="1857375" y="2674938"/>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150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58" name="Line 368"/>
              <p:cNvSpPr>
                <a:spLocks noChangeShapeType="1"/>
              </p:cNvSpPr>
              <p:nvPr/>
            </p:nvSpPr>
            <p:spPr bwMode="auto">
              <a:xfrm>
                <a:off x="2209800" y="2179638"/>
                <a:ext cx="476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59" name="Line 369"/>
              <p:cNvSpPr>
                <a:spLocks noChangeShapeType="1"/>
              </p:cNvSpPr>
              <p:nvPr/>
            </p:nvSpPr>
            <p:spPr bwMode="auto">
              <a:xfrm flipH="1">
                <a:off x="7096125" y="2179638"/>
                <a:ext cx="571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60" name="Rectangle 59"/>
              <p:cNvSpPr>
                <a:spLocks noChangeArrowheads="1"/>
              </p:cNvSpPr>
              <p:nvPr/>
            </p:nvSpPr>
            <p:spPr bwMode="auto">
              <a:xfrm>
                <a:off x="1857375" y="2074863"/>
                <a:ext cx="409575" cy="2476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rgbClr val="000000"/>
                    </a:solidFill>
                    <a:effectLst/>
                    <a:latin typeface="Helvetica" charset="-94"/>
                    <a:cs typeface="Arial" pitchFamily="34" charset="0"/>
                  </a:rPr>
                  <a:t>200</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61" name="Line 371"/>
              <p:cNvSpPr>
                <a:spLocks noChangeShapeType="1"/>
              </p:cNvSpPr>
              <p:nvPr/>
            </p:nvSpPr>
            <p:spPr bwMode="auto">
              <a:xfrm>
                <a:off x="2209800" y="21796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62" name="Line 372"/>
              <p:cNvSpPr>
                <a:spLocks noChangeShapeType="1"/>
              </p:cNvSpPr>
              <p:nvPr/>
            </p:nvSpPr>
            <p:spPr bwMode="auto">
              <a:xfrm>
                <a:off x="2209800" y="4579938"/>
                <a:ext cx="494347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63" name="Line 373"/>
              <p:cNvSpPr>
                <a:spLocks noChangeShapeType="1"/>
              </p:cNvSpPr>
              <p:nvPr/>
            </p:nvSpPr>
            <p:spPr bwMode="auto">
              <a:xfrm flipV="1">
                <a:off x="7153275"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64" name="Line 374"/>
              <p:cNvSpPr>
                <a:spLocks noChangeShapeType="1"/>
              </p:cNvSpPr>
              <p:nvPr/>
            </p:nvSpPr>
            <p:spPr bwMode="auto">
              <a:xfrm flipV="1">
                <a:off x="2209800" y="2179638"/>
                <a:ext cx="1588" cy="24003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65" name="Freeform 64"/>
              <p:cNvSpPr>
                <a:spLocks/>
              </p:cNvSpPr>
              <p:nvPr/>
            </p:nvSpPr>
            <p:spPr bwMode="auto">
              <a:xfrm>
                <a:off x="2209800" y="2617788"/>
                <a:ext cx="4943475" cy="1962150"/>
              </a:xfrm>
              <a:custGeom>
                <a:avLst/>
                <a:gdLst/>
                <a:ahLst/>
                <a:cxnLst>
                  <a:cxn ang="0">
                    <a:pos x="84" y="1218"/>
                  </a:cxn>
                  <a:cxn ang="0">
                    <a:pos x="192" y="1158"/>
                  </a:cxn>
                  <a:cxn ang="0">
                    <a:pos x="300" y="1200"/>
                  </a:cxn>
                  <a:cxn ang="0">
                    <a:pos x="414" y="1224"/>
                  </a:cxn>
                  <a:cxn ang="0">
                    <a:pos x="522" y="1218"/>
                  </a:cxn>
                  <a:cxn ang="0">
                    <a:pos x="630" y="1236"/>
                  </a:cxn>
                  <a:cxn ang="0">
                    <a:pos x="744" y="1224"/>
                  </a:cxn>
                  <a:cxn ang="0">
                    <a:pos x="852" y="1218"/>
                  </a:cxn>
                  <a:cxn ang="0">
                    <a:pos x="960" y="1236"/>
                  </a:cxn>
                  <a:cxn ang="0">
                    <a:pos x="1074" y="1224"/>
                  </a:cxn>
                  <a:cxn ang="0">
                    <a:pos x="1182" y="1224"/>
                  </a:cxn>
                  <a:cxn ang="0">
                    <a:pos x="1290" y="1194"/>
                  </a:cxn>
                  <a:cxn ang="0">
                    <a:pos x="1404" y="1218"/>
                  </a:cxn>
                  <a:cxn ang="0">
                    <a:pos x="1512" y="1224"/>
                  </a:cxn>
                  <a:cxn ang="0">
                    <a:pos x="1620" y="1212"/>
                  </a:cxn>
                  <a:cxn ang="0">
                    <a:pos x="1734" y="1236"/>
                  </a:cxn>
                  <a:cxn ang="0">
                    <a:pos x="1842" y="1224"/>
                  </a:cxn>
                  <a:cxn ang="0">
                    <a:pos x="1950" y="1218"/>
                  </a:cxn>
                  <a:cxn ang="0">
                    <a:pos x="2058" y="1224"/>
                  </a:cxn>
                  <a:cxn ang="0">
                    <a:pos x="2172" y="1224"/>
                  </a:cxn>
                  <a:cxn ang="0">
                    <a:pos x="2280" y="1194"/>
                  </a:cxn>
                  <a:cxn ang="0">
                    <a:pos x="2388" y="1224"/>
                  </a:cxn>
                  <a:cxn ang="0">
                    <a:pos x="2502" y="1236"/>
                  </a:cxn>
                  <a:cxn ang="0">
                    <a:pos x="2610" y="1236"/>
                  </a:cxn>
                  <a:cxn ang="0">
                    <a:pos x="2718" y="1158"/>
                  </a:cxn>
                  <a:cxn ang="0">
                    <a:pos x="2832" y="1236"/>
                  </a:cxn>
                  <a:cxn ang="0">
                    <a:pos x="2940" y="1212"/>
                  </a:cxn>
                  <a:cxn ang="0">
                    <a:pos x="3048" y="1212"/>
                  </a:cxn>
                  <a:cxn ang="0">
                    <a:pos x="3072" y="1236"/>
                  </a:cxn>
                  <a:cxn ang="0">
                    <a:pos x="2964" y="1236"/>
                  </a:cxn>
                  <a:cxn ang="0">
                    <a:pos x="2856" y="1236"/>
                  </a:cxn>
                  <a:cxn ang="0">
                    <a:pos x="2742" y="1236"/>
                  </a:cxn>
                  <a:cxn ang="0">
                    <a:pos x="2634" y="1236"/>
                  </a:cxn>
                  <a:cxn ang="0">
                    <a:pos x="2526" y="1236"/>
                  </a:cxn>
                  <a:cxn ang="0">
                    <a:pos x="2412" y="1236"/>
                  </a:cxn>
                  <a:cxn ang="0">
                    <a:pos x="2304" y="1236"/>
                  </a:cxn>
                  <a:cxn ang="0">
                    <a:pos x="2196" y="1236"/>
                  </a:cxn>
                  <a:cxn ang="0">
                    <a:pos x="2088" y="1236"/>
                  </a:cxn>
                  <a:cxn ang="0">
                    <a:pos x="1974" y="1236"/>
                  </a:cxn>
                  <a:cxn ang="0">
                    <a:pos x="1866" y="1236"/>
                  </a:cxn>
                  <a:cxn ang="0">
                    <a:pos x="1758" y="1236"/>
                  </a:cxn>
                  <a:cxn ang="0">
                    <a:pos x="1644" y="1236"/>
                  </a:cxn>
                  <a:cxn ang="0">
                    <a:pos x="1536" y="1236"/>
                  </a:cxn>
                  <a:cxn ang="0">
                    <a:pos x="1428" y="1236"/>
                  </a:cxn>
                  <a:cxn ang="0">
                    <a:pos x="1314" y="1236"/>
                  </a:cxn>
                  <a:cxn ang="0">
                    <a:pos x="1206" y="1236"/>
                  </a:cxn>
                  <a:cxn ang="0">
                    <a:pos x="1098" y="1236"/>
                  </a:cxn>
                  <a:cxn ang="0">
                    <a:pos x="984" y="1236"/>
                  </a:cxn>
                  <a:cxn ang="0">
                    <a:pos x="876" y="1236"/>
                  </a:cxn>
                  <a:cxn ang="0">
                    <a:pos x="768" y="1236"/>
                  </a:cxn>
                  <a:cxn ang="0">
                    <a:pos x="654" y="1236"/>
                  </a:cxn>
                  <a:cxn ang="0">
                    <a:pos x="546" y="1236"/>
                  </a:cxn>
                  <a:cxn ang="0">
                    <a:pos x="438" y="1236"/>
                  </a:cxn>
                  <a:cxn ang="0">
                    <a:pos x="324" y="1236"/>
                  </a:cxn>
                  <a:cxn ang="0">
                    <a:pos x="216" y="1236"/>
                  </a:cxn>
                  <a:cxn ang="0">
                    <a:pos x="108" y="1236"/>
                  </a:cxn>
                  <a:cxn ang="0">
                    <a:pos x="0" y="1236"/>
                  </a:cxn>
                </a:cxnLst>
                <a:rect l="0" t="0" r="r" b="b"/>
                <a:pathLst>
                  <a:path w="3114" h="1236">
                    <a:moveTo>
                      <a:pt x="0" y="1236"/>
                    </a:moveTo>
                    <a:lnTo>
                      <a:pt x="0" y="0"/>
                    </a:lnTo>
                    <a:lnTo>
                      <a:pt x="12" y="1158"/>
                    </a:lnTo>
                    <a:lnTo>
                      <a:pt x="24" y="1110"/>
                    </a:lnTo>
                    <a:lnTo>
                      <a:pt x="36" y="1218"/>
                    </a:lnTo>
                    <a:lnTo>
                      <a:pt x="48" y="1152"/>
                    </a:lnTo>
                    <a:lnTo>
                      <a:pt x="60" y="1200"/>
                    </a:lnTo>
                    <a:lnTo>
                      <a:pt x="72" y="1218"/>
                    </a:lnTo>
                    <a:lnTo>
                      <a:pt x="84" y="1218"/>
                    </a:lnTo>
                    <a:lnTo>
                      <a:pt x="96" y="1170"/>
                    </a:lnTo>
                    <a:lnTo>
                      <a:pt x="108" y="1200"/>
                    </a:lnTo>
                    <a:lnTo>
                      <a:pt x="120" y="1218"/>
                    </a:lnTo>
                    <a:lnTo>
                      <a:pt x="132" y="1236"/>
                    </a:lnTo>
                    <a:lnTo>
                      <a:pt x="144" y="1224"/>
                    </a:lnTo>
                    <a:lnTo>
                      <a:pt x="156" y="1224"/>
                    </a:lnTo>
                    <a:lnTo>
                      <a:pt x="168" y="1218"/>
                    </a:lnTo>
                    <a:lnTo>
                      <a:pt x="180" y="1224"/>
                    </a:lnTo>
                    <a:lnTo>
                      <a:pt x="192" y="1158"/>
                    </a:lnTo>
                    <a:lnTo>
                      <a:pt x="204" y="1236"/>
                    </a:lnTo>
                    <a:lnTo>
                      <a:pt x="216" y="1212"/>
                    </a:lnTo>
                    <a:lnTo>
                      <a:pt x="228" y="1218"/>
                    </a:lnTo>
                    <a:lnTo>
                      <a:pt x="240" y="1224"/>
                    </a:lnTo>
                    <a:lnTo>
                      <a:pt x="252" y="1212"/>
                    </a:lnTo>
                    <a:lnTo>
                      <a:pt x="264" y="1224"/>
                    </a:lnTo>
                    <a:lnTo>
                      <a:pt x="276" y="1212"/>
                    </a:lnTo>
                    <a:lnTo>
                      <a:pt x="288" y="1194"/>
                    </a:lnTo>
                    <a:lnTo>
                      <a:pt x="300" y="1200"/>
                    </a:lnTo>
                    <a:lnTo>
                      <a:pt x="312" y="1212"/>
                    </a:lnTo>
                    <a:lnTo>
                      <a:pt x="324" y="1188"/>
                    </a:lnTo>
                    <a:lnTo>
                      <a:pt x="336" y="1212"/>
                    </a:lnTo>
                    <a:lnTo>
                      <a:pt x="354" y="1224"/>
                    </a:lnTo>
                    <a:lnTo>
                      <a:pt x="366" y="1224"/>
                    </a:lnTo>
                    <a:lnTo>
                      <a:pt x="378" y="1236"/>
                    </a:lnTo>
                    <a:lnTo>
                      <a:pt x="390" y="1158"/>
                    </a:lnTo>
                    <a:lnTo>
                      <a:pt x="402" y="1212"/>
                    </a:lnTo>
                    <a:lnTo>
                      <a:pt x="414" y="1224"/>
                    </a:lnTo>
                    <a:lnTo>
                      <a:pt x="426" y="1218"/>
                    </a:lnTo>
                    <a:lnTo>
                      <a:pt x="438" y="1224"/>
                    </a:lnTo>
                    <a:lnTo>
                      <a:pt x="450" y="1200"/>
                    </a:lnTo>
                    <a:lnTo>
                      <a:pt x="462" y="1200"/>
                    </a:lnTo>
                    <a:lnTo>
                      <a:pt x="474" y="1218"/>
                    </a:lnTo>
                    <a:lnTo>
                      <a:pt x="486" y="1218"/>
                    </a:lnTo>
                    <a:lnTo>
                      <a:pt x="498" y="1224"/>
                    </a:lnTo>
                    <a:lnTo>
                      <a:pt x="510" y="1236"/>
                    </a:lnTo>
                    <a:lnTo>
                      <a:pt x="522" y="1218"/>
                    </a:lnTo>
                    <a:lnTo>
                      <a:pt x="534" y="1212"/>
                    </a:lnTo>
                    <a:lnTo>
                      <a:pt x="546" y="1236"/>
                    </a:lnTo>
                    <a:lnTo>
                      <a:pt x="558" y="1212"/>
                    </a:lnTo>
                    <a:lnTo>
                      <a:pt x="570" y="1218"/>
                    </a:lnTo>
                    <a:lnTo>
                      <a:pt x="582" y="1212"/>
                    </a:lnTo>
                    <a:lnTo>
                      <a:pt x="594" y="1218"/>
                    </a:lnTo>
                    <a:lnTo>
                      <a:pt x="606" y="1236"/>
                    </a:lnTo>
                    <a:lnTo>
                      <a:pt x="618" y="1218"/>
                    </a:lnTo>
                    <a:lnTo>
                      <a:pt x="630" y="1236"/>
                    </a:lnTo>
                    <a:lnTo>
                      <a:pt x="642" y="1236"/>
                    </a:lnTo>
                    <a:lnTo>
                      <a:pt x="654" y="1236"/>
                    </a:lnTo>
                    <a:lnTo>
                      <a:pt x="666" y="1236"/>
                    </a:lnTo>
                    <a:lnTo>
                      <a:pt x="678" y="1224"/>
                    </a:lnTo>
                    <a:lnTo>
                      <a:pt x="696" y="1218"/>
                    </a:lnTo>
                    <a:lnTo>
                      <a:pt x="708" y="1200"/>
                    </a:lnTo>
                    <a:lnTo>
                      <a:pt x="720" y="1200"/>
                    </a:lnTo>
                    <a:lnTo>
                      <a:pt x="732" y="1218"/>
                    </a:lnTo>
                    <a:lnTo>
                      <a:pt x="744" y="1224"/>
                    </a:lnTo>
                    <a:lnTo>
                      <a:pt x="756" y="1224"/>
                    </a:lnTo>
                    <a:lnTo>
                      <a:pt x="768" y="1236"/>
                    </a:lnTo>
                    <a:lnTo>
                      <a:pt x="780" y="1134"/>
                    </a:lnTo>
                    <a:lnTo>
                      <a:pt x="792" y="1236"/>
                    </a:lnTo>
                    <a:lnTo>
                      <a:pt x="804" y="1224"/>
                    </a:lnTo>
                    <a:lnTo>
                      <a:pt x="816" y="1218"/>
                    </a:lnTo>
                    <a:lnTo>
                      <a:pt x="828" y="1212"/>
                    </a:lnTo>
                    <a:lnTo>
                      <a:pt x="840" y="1224"/>
                    </a:lnTo>
                    <a:lnTo>
                      <a:pt x="852" y="1218"/>
                    </a:lnTo>
                    <a:lnTo>
                      <a:pt x="864" y="1224"/>
                    </a:lnTo>
                    <a:lnTo>
                      <a:pt x="876" y="1224"/>
                    </a:lnTo>
                    <a:lnTo>
                      <a:pt x="888" y="1218"/>
                    </a:lnTo>
                    <a:lnTo>
                      <a:pt x="900" y="1236"/>
                    </a:lnTo>
                    <a:lnTo>
                      <a:pt x="912" y="1236"/>
                    </a:lnTo>
                    <a:lnTo>
                      <a:pt x="924" y="1212"/>
                    </a:lnTo>
                    <a:lnTo>
                      <a:pt x="936" y="1224"/>
                    </a:lnTo>
                    <a:lnTo>
                      <a:pt x="948" y="1224"/>
                    </a:lnTo>
                    <a:lnTo>
                      <a:pt x="960" y="1236"/>
                    </a:lnTo>
                    <a:lnTo>
                      <a:pt x="972" y="1200"/>
                    </a:lnTo>
                    <a:lnTo>
                      <a:pt x="984" y="1224"/>
                    </a:lnTo>
                    <a:lnTo>
                      <a:pt x="996" y="1218"/>
                    </a:lnTo>
                    <a:lnTo>
                      <a:pt x="1008" y="1236"/>
                    </a:lnTo>
                    <a:lnTo>
                      <a:pt x="1020" y="1236"/>
                    </a:lnTo>
                    <a:lnTo>
                      <a:pt x="1038" y="1224"/>
                    </a:lnTo>
                    <a:lnTo>
                      <a:pt x="1050" y="1236"/>
                    </a:lnTo>
                    <a:lnTo>
                      <a:pt x="1062" y="1200"/>
                    </a:lnTo>
                    <a:lnTo>
                      <a:pt x="1074" y="1224"/>
                    </a:lnTo>
                    <a:lnTo>
                      <a:pt x="1086" y="1218"/>
                    </a:lnTo>
                    <a:lnTo>
                      <a:pt x="1098" y="1218"/>
                    </a:lnTo>
                    <a:lnTo>
                      <a:pt x="1110" y="1236"/>
                    </a:lnTo>
                    <a:lnTo>
                      <a:pt x="1122" y="1212"/>
                    </a:lnTo>
                    <a:lnTo>
                      <a:pt x="1134" y="1224"/>
                    </a:lnTo>
                    <a:lnTo>
                      <a:pt x="1146" y="1224"/>
                    </a:lnTo>
                    <a:lnTo>
                      <a:pt x="1158" y="1200"/>
                    </a:lnTo>
                    <a:lnTo>
                      <a:pt x="1170" y="1212"/>
                    </a:lnTo>
                    <a:lnTo>
                      <a:pt x="1182" y="1224"/>
                    </a:lnTo>
                    <a:lnTo>
                      <a:pt x="1194" y="1224"/>
                    </a:lnTo>
                    <a:lnTo>
                      <a:pt x="1206" y="1218"/>
                    </a:lnTo>
                    <a:lnTo>
                      <a:pt x="1218" y="1218"/>
                    </a:lnTo>
                    <a:lnTo>
                      <a:pt x="1230" y="1224"/>
                    </a:lnTo>
                    <a:lnTo>
                      <a:pt x="1242" y="1218"/>
                    </a:lnTo>
                    <a:lnTo>
                      <a:pt x="1254" y="1212"/>
                    </a:lnTo>
                    <a:lnTo>
                      <a:pt x="1266" y="1236"/>
                    </a:lnTo>
                    <a:lnTo>
                      <a:pt x="1278" y="1218"/>
                    </a:lnTo>
                    <a:lnTo>
                      <a:pt x="1290" y="1194"/>
                    </a:lnTo>
                    <a:lnTo>
                      <a:pt x="1302" y="1218"/>
                    </a:lnTo>
                    <a:lnTo>
                      <a:pt x="1314" y="1224"/>
                    </a:lnTo>
                    <a:lnTo>
                      <a:pt x="1326" y="1224"/>
                    </a:lnTo>
                    <a:lnTo>
                      <a:pt x="1338" y="1236"/>
                    </a:lnTo>
                    <a:lnTo>
                      <a:pt x="1350" y="1200"/>
                    </a:lnTo>
                    <a:lnTo>
                      <a:pt x="1362" y="1218"/>
                    </a:lnTo>
                    <a:lnTo>
                      <a:pt x="1374" y="1236"/>
                    </a:lnTo>
                    <a:lnTo>
                      <a:pt x="1392" y="1218"/>
                    </a:lnTo>
                    <a:lnTo>
                      <a:pt x="1404" y="1218"/>
                    </a:lnTo>
                    <a:lnTo>
                      <a:pt x="1416" y="1236"/>
                    </a:lnTo>
                    <a:lnTo>
                      <a:pt x="1428" y="1212"/>
                    </a:lnTo>
                    <a:lnTo>
                      <a:pt x="1440" y="1194"/>
                    </a:lnTo>
                    <a:lnTo>
                      <a:pt x="1452" y="1200"/>
                    </a:lnTo>
                    <a:lnTo>
                      <a:pt x="1464" y="1218"/>
                    </a:lnTo>
                    <a:lnTo>
                      <a:pt x="1476" y="1218"/>
                    </a:lnTo>
                    <a:lnTo>
                      <a:pt x="1488" y="1224"/>
                    </a:lnTo>
                    <a:lnTo>
                      <a:pt x="1500" y="1224"/>
                    </a:lnTo>
                    <a:lnTo>
                      <a:pt x="1512" y="1224"/>
                    </a:lnTo>
                    <a:lnTo>
                      <a:pt x="1524" y="1188"/>
                    </a:lnTo>
                    <a:lnTo>
                      <a:pt x="1536" y="1212"/>
                    </a:lnTo>
                    <a:lnTo>
                      <a:pt x="1548" y="1152"/>
                    </a:lnTo>
                    <a:lnTo>
                      <a:pt x="1560" y="1212"/>
                    </a:lnTo>
                    <a:lnTo>
                      <a:pt x="1572" y="1224"/>
                    </a:lnTo>
                    <a:lnTo>
                      <a:pt x="1584" y="1218"/>
                    </a:lnTo>
                    <a:lnTo>
                      <a:pt x="1596" y="1236"/>
                    </a:lnTo>
                    <a:lnTo>
                      <a:pt x="1608" y="1224"/>
                    </a:lnTo>
                    <a:lnTo>
                      <a:pt x="1620" y="1212"/>
                    </a:lnTo>
                    <a:lnTo>
                      <a:pt x="1632" y="1218"/>
                    </a:lnTo>
                    <a:lnTo>
                      <a:pt x="1644" y="1236"/>
                    </a:lnTo>
                    <a:lnTo>
                      <a:pt x="1656" y="1212"/>
                    </a:lnTo>
                    <a:lnTo>
                      <a:pt x="1668" y="1224"/>
                    </a:lnTo>
                    <a:lnTo>
                      <a:pt x="1680" y="1224"/>
                    </a:lnTo>
                    <a:lnTo>
                      <a:pt x="1692" y="1236"/>
                    </a:lnTo>
                    <a:lnTo>
                      <a:pt x="1704" y="1200"/>
                    </a:lnTo>
                    <a:lnTo>
                      <a:pt x="1716" y="1224"/>
                    </a:lnTo>
                    <a:lnTo>
                      <a:pt x="1734" y="1236"/>
                    </a:lnTo>
                    <a:lnTo>
                      <a:pt x="1746" y="1236"/>
                    </a:lnTo>
                    <a:lnTo>
                      <a:pt x="1758" y="1218"/>
                    </a:lnTo>
                    <a:lnTo>
                      <a:pt x="1770" y="1212"/>
                    </a:lnTo>
                    <a:lnTo>
                      <a:pt x="1782" y="1236"/>
                    </a:lnTo>
                    <a:lnTo>
                      <a:pt x="1794" y="1236"/>
                    </a:lnTo>
                    <a:lnTo>
                      <a:pt x="1806" y="1236"/>
                    </a:lnTo>
                    <a:lnTo>
                      <a:pt x="1818" y="1218"/>
                    </a:lnTo>
                    <a:lnTo>
                      <a:pt x="1830" y="1218"/>
                    </a:lnTo>
                    <a:lnTo>
                      <a:pt x="1842" y="1224"/>
                    </a:lnTo>
                    <a:lnTo>
                      <a:pt x="1854" y="1218"/>
                    </a:lnTo>
                    <a:lnTo>
                      <a:pt x="1866" y="1236"/>
                    </a:lnTo>
                    <a:lnTo>
                      <a:pt x="1878" y="1224"/>
                    </a:lnTo>
                    <a:lnTo>
                      <a:pt x="1890" y="1224"/>
                    </a:lnTo>
                    <a:lnTo>
                      <a:pt x="1902" y="1218"/>
                    </a:lnTo>
                    <a:lnTo>
                      <a:pt x="1914" y="1224"/>
                    </a:lnTo>
                    <a:lnTo>
                      <a:pt x="1926" y="1218"/>
                    </a:lnTo>
                    <a:lnTo>
                      <a:pt x="1938" y="1224"/>
                    </a:lnTo>
                    <a:lnTo>
                      <a:pt x="1950" y="1218"/>
                    </a:lnTo>
                    <a:lnTo>
                      <a:pt x="1962" y="1212"/>
                    </a:lnTo>
                    <a:lnTo>
                      <a:pt x="1974" y="1212"/>
                    </a:lnTo>
                    <a:lnTo>
                      <a:pt x="1986" y="1224"/>
                    </a:lnTo>
                    <a:lnTo>
                      <a:pt x="1998" y="1218"/>
                    </a:lnTo>
                    <a:lnTo>
                      <a:pt x="2010" y="1236"/>
                    </a:lnTo>
                    <a:lnTo>
                      <a:pt x="2022" y="1236"/>
                    </a:lnTo>
                    <a:lnTo>
                      <a:pt x="2034" y="1218"/>
                    </a:lnTo>
                    <a:lnTo>
                      <a:pt x="2046" y="1236"/>
                    </a:lnTo>
                    <a:lnTo>
                      <a:pt x="2058" y="1224"/>
                    </a:lnTo>
                    <a:lnTo>
                      <a:pt x="2076" y="1224"/>
                    </a:lnTo>
                    <a:lnTo>
                      <a:pt x="2088" y="1218"/>
                    </a:lnTo>
                    <a:lnTo>
                      <a:pt x="2100" y="1236"/>
                    </a:lnTo>
                    <a:lnTo>
                      <a:pt x="2112" y="1224"/>
                    </a:lnTo>
                    <a:lnTo>
                      <a:pt x="2124" y="1236"/>
                    </a:lnTo>
                    <a:lnTo>
                      <a:pt x="2136" y="1200"/>
                    </a:lnTo>
                    <a:lnTo>
                      <a:pt x="2148" y="1200"/>
                    </a:lnTo>
                    <a:lnTo>
                      <a:pt x="2160" y="1218"/>
                    </a:lnTo>
                    <a:lnTo>
                      <a:pt x="2172" y="1224"/>
                    </a:lnTo>
                    <a:lnTo>
                      <a:pt x="2184" y="1224"/>
                    </a:lnTo>
                    <a:lnTo>
                      <a:pt x="2196" y="1236"/>
                    </a:lnTo>
                    <a:lnTo>
                      <a:pt x="2208" y="1224"/>
                    </a:lnTo>
                    <a:lnTo>
                      <a:pt x="2220" y="1224"/>
                    </a:lnTo>
                    <a:lnTo>
                      <a:pt x="2232" y="1212"/>
                    </a:lnTo>
                    <a:lnTo>
                      <a:pt x="2244" y="1212"/>
                    </a:lnTo>
                    <a:lnTo>
                      <a:pt x="2256" y="1224"/>
                    </a:lnTo>
                    <a:lnTo>
                      <a:pt x="2268" y="1224"/>
                    </a:lnTo>
                    <a:lnTo>
                      <a:pt x="2280" y="1194"/>
                    </a:lnTo>
                    <a:lnTo>
                      <a:pt x="2292" y="1236"/>
                    </a:lnTo>
                    <a:lnTo>
                      <a:pt x="2304" y="1212"/>
                    </a:lnTo>
                    <a:lnTo>
                      <a:pt x="2316" y="1212"/>
                    </a:lnTo>
                    <a:lnTo>
                      <a:pt x="2328" y="1212"/>
                    </a:lnTo>
                    <a:lnTo>
                      <a:pt x="2340" y="1194"/>
                    </a:lnTo>
                    <a:lnTo>
                      <a:pt x="2352" y="1200"/>
                    </a:lnTo>
                    <a:lnTo>
                      <a:pt x="2364" y="1212"/>
                    </a:lnTo>
                    <a:lnTo>
                      <a:pt x="2376" y="1218"/>
                    </a:lnTo>
                    <a:lnTo>
                      <a:pt x="2388" y="1224"/>
                    </a:lnTo>
                    <a:lnTo>
                      <a:pt x="2400" y="1236"/>
                    </a:lnTo>
                    <a:lnTo>
                      <a:pt x="2412" y="1218"/>
                    </a:lnTo>
                    <a:lnTo>
                      <a:pt x="2430" y="1236"/>
                    </a:lnTo>
                    <a:lnTo>
                      <a:pt x="2442" y="1236"/>
                    </a:lnTo>
                    <a:lnTo>
                      <a:pt x="2454" y="1224"/>
                    </a:lnTo>
                    <a:lnTo>
                      <a:pt x="2466" y="1212"/>
                    </a:lnTo>
                    <a:lnTo>
                      <a:pt x="2478" y="1212"/>
                    </a:lnTo>
                    <a:lnTo>
                      <a:pt x="2490" y="1224"/>
                    </a:lnTo>
                    <a:lnTo>
                      <a:pt x="2502" y="1236"/>
                    </a:lnTo>
                    <a:lnTo>
                      <a:pt x="2514" y="1212"/>
                    </a:lnTo>
                    <a:lnTo>
                      <a:pt x="2526" y="1200"/>
                    </a:lnTo>
                    <a:lnTo>
                      <a:pt x="2538" y="1218"/>
                    </a:lnTo>
                    <a:lnTo>
                      <a:pt x="2550" y="1218"/>
                    </a:lnTo>
                    <a:lnTo>
                      <a:pt x="2562" y="1236"/>
                    </a:lnTo>
                    <a:lnTo>
                      <a:pt x="2574" y="1224"/>
                    </a:lnTo>
                    <a:lnTo>
                      <a:pt x="2586" y="1224"/>
                    </a:lnTo>
                    <a:lnTo>
                      <a:pt x="2598" y="1218"/>
                    </a:lnTo>
                    <a:lnTo>
                      <a:pt x="2610" y="1236"/>
                    </a:lnTo>
                    <a:lnTo>
                      <a:pt x="2622" y="1224"/>
                    </a:lnTo>
                    <a:lnTo>
                      <a:pt x="2634" y="1224"/>
                    </a:lnTo>
                    <a:lnTo>
                      <a:pt x="2646" y="1200"/>
                    </a:lnTo>
                    <a:lnTo>
                      <a:pt x="2658" y="1236"/>
                    </a:lnTo>
                    <a:lnTo>
                      <a:pt x="2670" y="1224"/>
                    </a:lnTo>
                    <a:lnTo>
                      <a:pt x="2682" y="1236"/>
                    </a:lnTo>
                    <a:lnTo>
                      <a:pt x="2694" y="1218"/>
                    </a:lnTo>
                    <a:lnTo>
                      <a:pt x="2706" y="1200"/>
                    </a:lnTo>
                    <a:lnTo>
                      <a:pt x="2718" y="1158"/>
                    </a:lnTo>
                    <a:lnTo>
                      <a:pt x="2730" y="1236"/>
                    </a:lnTo>
                    <a:lnTo>
                      <a:pt x="2742" y="1236"/>
                    </a:lnTo>
                    <a:lnTo>
                      <a:pt x="2754" y="1224"/>
                    </a:lnTo>
                    <a:lnTo>
                      <a:pt x="2772" y="1218"/>
                    </a:lnTo>
                    <a:lnTo>
                      <a:pt x="2784" y="1218"/>
                    </a:lnTo>
                    <a:lnTo>
                      <a:pt x="2796" y="1224"/>
                    </a:lnTo>
                    <a:lnTo>
                      <a:pt x="2808" y="1218"/>
                    </a:lnTo>
                    <a:lnTo>
                      <a:pt x="2820" y="1200"/>
                    </a:lnTo>
                    <a:lnTo>
                      <a:pt x="2832" y="1236"/>
                    </a:lnTo>
                    <a:lnTo>
                      <a:pt x="2844" y="1212"/>
                    </a:lnTo>
                    <a:lnTo>
                      <a:pt x="2856" y="1236"/>
                    </a:lnTo>
                    <a:lnTo>
                      <a:pt x="2868" y="1200"/>
                    </a:lnTo>
                    <a:lnTo>
                      <a:pt x="2880" y="1236"/>
                    </a:lnTo>
                    <a:lnTo>
                      <a:pt x="2892" y="1182"/>
                    </a:lnTo>
                    <a:lnTo>
                      <a:pt x="2904" y="1182"/>
                    </a:lnTo>
                    <a:lnTo>
                      <a:pt x="2916" y="1152"/>
                    </a:lnTo>
                    <a:lnTo>
                      <a:pt x="2928" y="1224"/>
                    </a:lnTo>
                    <a:lnTo>
                      <a:pt x="2940" y="1212"/>
                    </a:lnTo>
                    <a:lnTo>
                      <a:pt x="2952" y="1218"/>
                    </a:lnTo>
                    <a:lnTo>
                      <a:pt x="2964" y="1188"/>
                    </a:lnTo>
                    <a:lnTo>
                      <a:pt x="2976" y="1218"/>
                    </a:lnTo>
                    <a:lnTo>
                      <a:pt x="2988" y="1200"/>
                    </a:lnTo>
                    <a:lnTo>
                      <a:pt x="3000" y="1224"/>
                    </a:lnTo>
                    <a:lnTo>
                      <a:pt x="3012" y="1194"/>
                    </a:lnTo>
                    <a:lnTo>
                      <a:pt x="3024" y="1224"/>
                    </a:lnTo>
                    <a:lnTo>
                      <a:pt x="3036" y="1188"/>
                    </a:lnTo>
                    <a:lnTo>
                      <a:pt x="3048" y="1212"/>
                    </a:lnTo>
                    <a:lnTo>
                      <a:pt x="3060" y="1164"/>
                    </a:lnTo>
                    <a:lnTo>
                      <a:pt x="3072" y="1200"/>
                    </a:lnTo>
                    <a:lnTo>
                      <a:pt x="3084" y="1140"/>
                    </a:lnTo>
                    <a:lnTo>
                      <a:pt x="3096" y="1158"/>
                    </a:lnTo>
                    <a:lnTo>
                      <a:pt x="3114" y="642"/>
                    </a:lnTo>
                    <a:lnTo>
                      <a:pt x="3114" y="1236"/>
                    </a:lnTo>
                    <a:lnTo>
                      <a:pt x="3096" y="1236"/>
                    </a:lnTo>
                    <a:lnTo>
                      <a:pt x="3084" y="1236"/>
                    </a:lnTo>
                    <a:lnTo>
                      <a:pt x="3072" y="1236"/>
                    </a:lnTo>
                    <a:lnTo>
                      <a:pt x="3060" y="1236"/>
                    </a:lnTo>
                    <a:lnTo>
                      <a:pt x="3048" y="1236"/>
                    </a:lnTo>
                    <a:lnTo>
                      <a:pt x="3036" y="1236"/>
                    </a:lnTo>
                    <a:lnTo>
                      <a:pt x="3024" y="1236"/>
                    </a:lnTo>
                    <a:lnTo>
                      <a:pt x="3012" y="1236"/>
                    </a:lnTo>
                    <a:lnTo>
                      <a:pt x="3000" y="1236"/>
                    </a:lnTo>
                    <a:lnTo>
                      <a:pt x="2988" y="1236"/>
                    </a:lnTo>
                    <a:lnTo>
                      <a:pt x="2976" y="1236"/>
                    </a:lnTo>
                    <a:lnTo>
                      <a:pt x="2964" y="1236"/>
                    </a:lnTo>
                    <a:lnTo>
                      <a:pt x="2952" y="1236"/>
                    </a:lnTo>
                    <a:lnTo>
                      <a:pt x="2940" y="1236"/>
                    </a:lnTo>
                    <a:lnTo>
                      <a:pt x="2928" y="1236"/>
                    </a:lnTo>
                    <a:lnTo>
                      <a:pt x="2916" y="1236"/>
                    </a:lnTo>
                    <a:lnTo>
                      <a:pt x="2904" y="1236"/>
                    </a:lnTo>
                    <a:lnTo>
                      <a:pt x="2892" y="1236"/>
                    </a:lnTo>
                    <a:lnTo>
                      <a:pt x="2880" y="1236"/>
                    </a:lnTo>
                    <a:lnTo>
                      <a:pt x="2868" y="1236"/>
                    </a:lnTo>
                    <a:lnTo>
                      <a:pt x="2856" y="1236"/>
                    </a:lnTo>
                    <a:lnTo>
                      <a:pt x="2844" y="1236"/>
                    </a:lnTo>
                    <a:lnTo>
                      <a:pt x="2832" y="1236"/>
                    </a:lnTo>
                    <a:lnTo>
                      <a:pt x="2820" y="1236"/>
                    </a:lnTo>
                    <a:lnTo>
                      <a:pt x="2808" y="1236"/>
                    </a:lnTo>
                    <a:lnTo>
                      <a:pt x="2796" y="1236"/>
                    </a:lnTo>
                    <a:lnTo>
                      <a:pt x="2784" y="1236"/>
                    </a:lnTo>
                    <a:lnTo>
                      <a:pt x="2772" y="1236"/>
                    </a:lnTo>
                    <a:lnTo>
                      <a:pt x="2754" y="1236"/>
                    </a:lnTo>
                    <a:lnTo>
                      <a:pt x="2742" y="1236"/>
                    </a:lnTo>
                    <a:lnTo>
                      <a:pt x="2730" y="1236"/>
                    </a:lnTo>
                    <a:lnTo>
                      <a:pt x="2718" y="1236"/>
                    </a:lnTo>
                    <a:lnTo>
                      <a:pt x="2706" y="1236"/>
                    </a:lnTo>
                    <a:lnTo>
                      <a:pt x="2694" y="1236"/>
                    </a:lnTo>
                    <a:lnTo>
                      <a:pt x="2682" y="1236"/>
                    </a:lnTo>
                    <a:lnTo>
                      <a:pt x="2670" y="1236"/>
                    </a:lnTo>
                    <a:lnTo>
                      <a:pt x="2658" y="1236"/>
                    </a:lnTo>
                    <a:lnTo>
                      <a:pt x="2646" y="1236"/>
                    </a:lnTo>
                    <a:lnTo>
                      <a:pt x="2634" y="1236"/>
                    </a:lnTo>
                    <a:lnTo>
                      <a:pt x="2622" y="1236"/>
                    </a:lnTo>
                    <a:lnTo>
                      <a:pt x="2610" y="1236"/>
                    </a:lnTo>
                    <a:lnTo>
                      <a:pt x="2598" y="1236"/>
                    </a:lnTo>
                    <a:lnTo>
                      <a:pt x="2586" y="1236"/>
                    </a:lnTo>
                    <a:lnTo>
                      <a:pt x="2574" y="1236"/>
                    </a:lnTo>
                    <a:lnTo>
                      <a:pt x="2562" y="1236"/>
                    </a:lnTo>
                    <a:lnTo>
                      <a:pt x="2550" y="1236"/>
                    </a:lnTo>
                    <a:lnTo>
                      <a:pt x="2538" y="1236"/>
                    </a:lnTo>
                    <a:lnTo>
                      <a:pt x="2526" y="1236"/>
                    </a:lnTo>
                    <a:lnTo>
                      <a:pt x="2514" y="1236"/>
                    </a:lnTo>
                    <a:lnTo>
                      <a:pt x="2502" y="1236"/>
                    </a:lnTo>
                    <a:lnTo>
                      <a:pt x="2490" y="1236"/>
                    </a:lnTo>
                    <a:lnTo>
                      <a:pt x="2478" y="1236"/>
                    </a:lnTo>
                    <a:lnTo>
                      <a:pt x="2466" y="1236"/>
                    </a:lnTo>
                    <a:lnTo>
                      <a:pt x="2454" y="1236"/>
                    </a:lnTo>
                    <a:lnTo>
                      <a:pt x="2442" y="1236"/>
                    </a:lnTo>
                    <a:lnTo>
                      <a:pt x="2430" y="1236"/>
                    </a:lnTo>
                    <a:lnTo>
                      <a:pt x="2412" y="1236"/>
                    </a:lnTo>
                    <a:lnTo>
                      <a:pt x="2400" y="1236"/>
                    </a:lnTo>
                    <a:lnTo>
                      <a:pt x="2388" y="1236"/>
                    </a:lnTo>
                    <a:lnTo>
                      <a:pt x="2376" y="1236"/>
                    </a:lnTo>
                    <a:lnTo>
                      <a:pt x="2364" y="1236"/>
                    </a:lnTo>
                    <a:lnTo>
                      <a:pt x="2352" y="1236"/>
                    </a:lnTo>
                    <a:lnTo>
                      <a:pt x="2340" y="1236"/>
                    </a:lnTo>
                    <a:lnTo>
                      <a:pt x="2328" y="1236"/>
                    </a:lnTo>
                    <a:lnTo>
                      <a:pt x="2316" y="1236"/>
                    </a:lnTo>
                    <a:lnTo>
                      <a:pt x="2304" y="1236"/>
                    </a:lnTo>
                    <a:lnTo>
                      <a:pt x="2292" y="1236"/>
                    </a:lnTo>
                    <a:lnTo>
                      <a:pt x="2280" y="1236"/>
                    </a:lnTo>
                    <a:lnTo>
                      <a:pt x="2268" y="1236"/>
                    </a:lnTo>
                    <a:lnTo>
                      <a:pt x="2256" y="1236"/>
                    </a:lnTo>
                    <a:lnTo>
                      <a:pt x="2244" y="1236"/>
                    </a:lnTo>
                    <a:lnTo>
                      <a:pt x="2232" y="1236"/>
                    </a:lnTo>
                    <a:lnTo>
                      <a:pt x="2220" y="1236"/>
                    </a:lnTo>
                    <a:lnTo>
                      <a:pt x="2208" y="1236"/>
                    </a:lnTo>
                    <a:lnTo>
                      <a:pt x="2196" y="1236"/>
                    </a:lnTo>
                    <a:lnTo>
                      <a:pt x="2184" y="1236"/>
                    </a:lnTo>
                    <a:lnTo>
                      <a:pt x="2172" y="1236"/>
                    </a:lnTo>
                    <a:lnTo>
                      <a:pt x="2160" y="1236"/>
                    </a:lnTo>
                    <a:lnTo>
                      <a:pt x="2148" y="1236"/>
                    </a:lnTo>
                    <a:lnTo>
                      <a:pt x="2136" y="1236"/>
                    </a:lnTo>
                    <a:lnTo>
                      <a:pt x="2124" y="1236"/>
                    </a:lnTo>
                    <a:lnTo>
                      <a:pt x="2112" y="1236"/>
                    </a:lnTo>
                    <a:lnTo>
                      <a:pt x="2100" y="1236"/>
                    </a:lnTo>
                    <a:lnTo>
                      <a:pt x="2088" y="1236"/>
                    </a:lnTo>
                    <a:lnTo>
                      <a:pt x="2076" y="1236"/>
                    </a:lnTo>
                    <a:lnTo>
                      <a:pt x="2058" y="1236"/>
                    </a:lnTo>
                    <a:lnTo>
                      <a:pt x="2046" y="1236"/>
                    </a:lnTo>
                    <a:lnTo>
                      <a:pt x="2034" y="1236"/>
                    </a:lnTo>
                    <a:lnTo>
                      <a:pt x="2022" y="1236"/>
                    </a:lnTo>
                    <a:lnTo>
                      <a:pt x="2010" y="1236"/>
                    </a:lnTo>
                    <a:lnTo>
                      <a:pt x="1998" y="1236"/>
                    </a:lnTo>
                    <a:lnTo>
                      <a:pt x="1986" y="1236"/>
                    </a:lnTo>
                    <a:lnTo>
                      <a:pt x="1974" y="1236"/>
                    </a:lnTo>
                    <a:lnTo>
                      <a:pt x="1962" y="1236"/>
                    </a:lnTo>
                    <a:lnTo>
                      <a:pt x="1950" y="1236"/>
                    </a:lnTo>
                    <a:lnTo>
                      <a:pt x="1938" y="1236"/>
                    </a:lnTo>
                    <a:lnTo>
                      <a:pt x="1926" y="1236"/>
                    </a:lnTo>
                    <a:lnTo>
                      <a:pt x="1914" y="1236"/>
                    </a:lnTo>
                    <a:lnTo>
                      <a:pt x="1902" y="1236"/>
                    </a:lnTo>
                    <a:lnTo>
                      <a:pt x="1890" y="1236"/>
                    </a:lnTo>
                    <a:lnTo>
                      <a:pt x="1878" y="1236"/>
                    </a:lnTo>
                    <a:lnTo>
                      <a:pt x="1866" y="1236"/>
                    </a:lnTo>
                    <a:lnTo>
                      <a:pt x="1854" y="1236"/>
                    </a:lnTo>
                    <a:lnTo>
                      <a:pt x="1842" y="1236"/>
                    </a:lnTo>
                    <a:lnTo>
                      <a:pt x="1830" y="1236"/>
                    </a:lnTo>
                    <a:lnTo>
                      <a:pt x="1818" y="1236"/>
                    </a:lnTo>
                    <a:lnTo>
                      <a:pt x="1806" y="1236"/>
                    </a:lnTo>
                    <a:lnTo>
                      <a:pt x="1794" y="1236"/>
                    </a:lnTo>
                    <a:lnTo>
                      <a:pt x="1782" y="1236"/>
                    </a:lnTo>
                    <a:lnTo>
                      <a:pt x="1770" y="1236"/>
                    </a:lnTo>
                    <a:lnTo>
                      <a:pt x="1758" y="1236"/>
                    </a:lnTo>
                    <a:lnTo>
                      <a:pt x="1746" y="1236"/>
                    </a:lnTo>
                    <a:lnTo>
                      <a:pt x="1734" y="1236"/>
                    </a:lnTo>
                    <a:lnTo>
                      <a:pt x="1716" y="1236"/>
                    </a:lnTo>
                    <a:lnTo>
                      <a:pt x="1704" y="1236"/>
                    </a:lnTo>
                    <a:lnTo>
                      <a:pt x="1692" y="1236"/>
                    </a:lnTo>
                    <a:lnTo>
                      <a:pt x="1680" y="1236"/>
                    </a:lnTo>
                    <a:lnTo>
                      <a:pt x="1668" y="1236"/>
                    </a:lnTo>
                    <a:lnTo>
                      <a:pt x="1656" y="1236"/>
                    </a:lnTo>
                    <a:lnTo>
                      <a:pt x="1644" y="1236"/>
                    </a:lnTo>
                    <a:lnTo>
                      <a:pt x="1632" y="1236"/>
                    </a:lnTo>
                    <a:lnTo>
                      <a:pt x="1620" y="1236"/>
                    </a:lnTo>
                    <a:lnTo>
                      <a:pt x="1608" y="1236"/>
                    </a:lnTo>
                    <a:lnTo>
                      <a:pt x="1596" y="1236"/>
                    </a:lnTo>
                    <a:lnTo>
                      <a:pt x="1584" y="1236"/>
                    </a:lnTo>
                    <a:lnTo>
                      <a:pt x="1572" y="1236"/>
                    </a:lnTo>
                    <a:lnTo>
                      <a:pt x="1560" y="1236"/>
                    </a:lnTo>
                    <a:lnTo>
                      <a:pt x="1548" y="1236"/>
                    </a:lnTo>
                    <a:lnTo>
                      <a:pt x="1536" y="1236"/>
                    </a:lnTo>
                    <a:lnTo>
                      <a:pt x="1524" y="1236"/>
                    </a:lnTo>
                    <a:lnTo>
                      <a:pt x="1512" y="1236"/>
                    </a:lnTo>
                    <a:lnTo>
                      <a:pt x="1500" y="1236"/>
                    </a:lnTo>
                    <a:lnTo>
                      <a:pt x="1488" y="1236"/>
                    </a:lnTo>
                    <a:lnTo>
                      <a:pt x="1476" y="1236"/>
                    </a:lnTo>
                    <a:lnTo>
                      <a:pt x="1464" y="1236"/>
                    </a:lnTo>
                    <a:lnTo>
                      <a:pt x="1452" y="1236"/>
                    </a:lnTo>
                    <a:lnTo>
                      <a:pt x="1440" y="1236"/>
                    </a:lnTo>
                    <a:lnTo>
                      <a:pt x="1428" y="1236"/>
                    </a:lnTo>
                    <a:lnTo>
                      <a:pt x="1416" y="1236"/>
                    </a:lnTo>
                    <a:lnTo>
                      <a:pt x="1404" y="1236"/>
                    </a:lnTo>
                    <a:lnTo>
                      <a:pt x="1392" y="1236"/>
                    </a:lnTo>
                    <a:lnTo>
                      <a:pt x="1374" y="1236"/>
                    </a:lnTo>
                    <a:lnTo>
                      <a:pt x="1362" y="1236"/>
                    </a:lnTo>
                    <a:lnTo>
                      <a:pt x="1350" y="1236"/>
                    </a:lnTo>
                    <a:lnTo>
                      <a:pt x="1338" y="1236"/>
                    </a:lnTo>
                    <a:lnTo>
                      <a:pt x="1326" y="1236"/>
                    </a:lnTo>
                    <a:lnTo>
                      <a:pt x="1314" y="1236"/>
                    </a:lnTo>
                    <a:lnTo>
                      <a:pt x="1302" y="1236"/>
                    </a:lnTo>
                    <a:lnTo>
                      <a:pt x="1290" y="1236"/>
                    </a:lnTo>
                    <a:lnTo>
                      <a:pt x="1278" y="1236"/>
                    </a:lnTo>
                    <a:lnTo>
                      <a:pt x="1266" y="1236"/>
                    </a:lnTo>
                    <a:lnTo>
                      <a:pt x="1254" y="1236"/>
                    </a:lnTo>
                    <a:lnTo>
                      <a:pt x="1242" y="1236"/>
                    </a:lnTo>
                    <a:lnTo>
                      <a:pt x="1230" y="1236"/>
                    </a:lnTo>
                    <a:lnTo>
                      <a:pt x="1218" y="1236"/>
                    </a:lnTo>
                    <a:lnTo>
                      <a:pt x="1206" y="1236"/>
                    </a:lnTo>
                    <a:lnTo>
                      <a:pt x="1194" y="1236"/>
                    </a:lnTo>
                    <a:lnTo>
                      <a:pt x="1182" y="1236"/>
                    </a:lnTo>
                    <a:lnTo>
                      <a:pt x="1170" y="1236"/>
                    </a:lnTo>
                    <a:lnTo>
                      <a:pt x="1158" y="1236"/>
                    </a:lnTo>
                    <a:lnTo>
                      <a:pt x="1146" y="1236"/>
                    </a:lnTo>
                    <a:lnTo>
                      <a:pt x="1134" y="1236"/>
                    </a:lnTo>
                    <a:lnTo>
                      <a:pt x="1122" y="1236"/>
                    </a:lnTo>
                    <a:lnTo>
                      <a:pt x="1110" y="1236"/>
                    </a:lnTo>
                    <a:lnTo>
                      <a:pt x="1098" y="1236"/>
                    </a:lnTo>
                    <a:lnTo>
                      <a:pt x="1086" y="1236"/>
                    </a:lnTo>
                    <a:lnTo>
                      <a:pt x="1074" y="1236"/>
                    </a:lnTo>
                    <a:lnTo>
                      <a:pt x="1062" y="1236"/>
                    </a:lnTo>
                    <a:lnTo>
                      <a:pt x="1050" y="1236"/>
                    </a:lnTo>
                    <a:lnTo>
                      <a:pt x="1038" y="1236"/>
                    </a:lnTo>
                    <a:lnTo>
                      <a:pt x="1020" y="1236"/>
                    </a:lnTo>
                    <a:lnTo>
                      <a:pt x="1008" y="1236"/>
                    </a:lnTo>
                    <a:lnTo>
                      <a:pt x="996" y="1236"/>
                    </a:lnTo>
                    <a:lnTo>
                      <a:pt x="984" y="1236"/>
                    </a:lnTo>
                    <a:lnTo>
                      <a:pt x="972" y="1236"/>
                    </a:lnTo>
                    <a:lnTo>
                      <a:pt x="960" y="1236"/>
                    </a:lnTo>
                    <a:lnTo>
                      <a:pt x="948" y="1236"/>
                    </a:lnTo>
                    <a:lnTo>
                      <a:pt x="936" y="1236"/>
                    </a:lnTo>
                    <a:lnTo>
                      <a:pt x="924" y="1236"/>
                    </a:lnTo>
                    <a:lnTo>
                      <a:pt x="912" y="1236"/>
                    </a:lnTo>
                    <a:lnTo>
                      <a:pt x="900" y="1236"/>
                    </a:lnTo>
                    <a:lnTo>
                      <a:pt x="888" y="1236"/>
                    </a:lnTo>
                    <a:lnTo>
                      <a:pt x="876" y="1236"/>
                    </a:lnTo>
                    <a:lnTo>
                      <a:pt x="864" y="1236"/>
                    </a:lnTo>
                    <a:lnTo>
                      <a:pt x="852" y="1236"/>
                    </a:lnTo>
                    <a:lnTo>
                      <a:pt x="840" y="1236"/>
                    </a:lnTo>
                    <a:lnTo>
                      <a:pt x="828" y="1236"/>
                    </a:lnTo>
                    <a:lnTo>
                      <a:pt x="816" y="1236"/>
                    </a:lnTo>
                    <a:lnTo>
                      <a:pt x="804" y="1236"/>
                    </a:lnTo>
                    <a:lnTo>
                      <a:pt x="792" y="1236"/>
                    </a:lnTo>
                    <a:lnTo>
                      <a:pt x="780" y="1236"/>
                    </a:lnTo>
                    <a:lnTo>
                      <a:pt x="768" y="1236"/>
                    </a:lnTo>
                    <a:lnTo>
                      <a:pt x="756" y="1236"/>
                    </a:lnTo>
                    <a:lnTo>
                      <a:pt x="744" y="1236"/>
                    </a:lnTo>
                    <a:lnTo>
                      <a:pt x="732" y="1236"/>
                    </a:lnTo>
                    <a:lnTo>
                      <a:pt x="720" y="1236"/>
                    </a:lnTo>
                    <a:lnTo>
                      <a:pt x="708" y="1236"/>
                    </a:lnTo>
                    <a:lnTo>
                      <a:pt x="696" y="1236"/>
                    </a:lnTo>
                    <a:lnTo>
                      <a:pt x="678" y="1236"/>
                    </a:lnTo>
                    <a:lnTo>
                      <a:pt x="666" y="1236"/>
                    </a:lnTo>
                    <a:lnTo>
                      <a:pt x="654" y="1236"/>
                    </a:lnTo>
                    <a:lnTo>
                      <a:pt x="642" y="1236"/>
                    </a:lnTo>
                    <a:lnTo>
                      <a:pt x="630" y="1236"/>
                    </a:lnTo>
                    <a:lnTo>
                      <a:pt x="618" y="1236"/>
                    </a:lnTo>
                    <a:lnTo>
                      <a:pt x="606" y="1236"/>
                    </a:lnTo>
                    <a:lnTo>
                      <a:pt x="594" y="1236"/>
                    </a:lnTo>
                    <a:lnTo>
                      <a:pt x="582" y="1236"/>
                    </a:lnTo>
                    <a:lnTo>
                      <a:pt x="570" y="1236"/>
                    </a:lnTo>
                    <a:lnTo>
                      <a:pt x="558" y="1236"/>
                    </a:lnTo>
                    <a:lnTo>
                      <a:pt x="546" y="1236"/>
                    </a:lnTo>
                    <a:lnTo>
                      <a:pt x="534" y="1236"/>
                    </a:lnTo>
                    <a:lnTo>
                      <a:pt x="522" y="1236"/>
                    </a:lnTo>
                    <a:lnTo>
                      <a:pt x="510" y="1236"/>
                    </a:lnTo>
                    <a:lnTo>
                      <a:pt x="498" y="1236"/>
                    </a:lnTo>
                    <a:lnTo>
                      <a:pt x="486" y="1236"/>
                    </a:lnTo>
                    <a:lnTo>
                      <a:pt x="474" y="1236"/>
                    </a:lnTo>
                    <a:lnTo>
                      <a:pt x="462" y="1236"/>
                    </a:lnTo>
                    <a:lnTo>
                      <a:pt x="450" y="1236"/>
                    </a:lnTo>
                    <a:lnTo>
                      <a:pt x="438" y="1236"/>
                    </a:lnTo>
                    <a:lnTo>
                      <a:pt x="426" y="1236"/>
                    </a:lnTo>
                    <a:lnTo>
                      <a:pt x="414" y="1236"/>
                    </a:lnTo>
                    <a:lnTo>
                      <a:pt x="402" y="1236"/>
                    </a:lnTo>
                    <a:lnTo>
                      <a:pt x="390" y="1236"/>
                    </a:lnTo>
                    <a:lnTo>
                      <a:pt x="378" y="1236"/>
                    </a:lnTo>
                    <a:lnTo>
                      <a:pt x="366" y="1236"/>
                    </a:lnTo>
                    <a:lnTo>
                      <a:pt x="354" y="1236"/>
                    </a:lnTo>
                    <a:lnTo>
                      <a:pt x="336" y="1236"/>
                    </a:lnTo>
                    <a:lnTo>
                      <a:pt x="324" y="1236"/>
                    </a:lnTo>
                    <a:lnTo>
                      <a:pt x="312" y="1236"/>
                    </a:lnTo>
                    <a:lnTo>
                      <a:pt x="300" y="1236"/>
                    </a:lnTo>
                    <a:lnTo>
                      <a:pt x="288" y="1236"/>
                    </a:lnTo>
                    <a:lnTo>
                      <a:pt x="276" y="1236"/>
                    </a:lnTo>
                    <a:lnTo>
                      <a:pt x="264" y="1236"/>
                    </a:lnTo>
                    <a:lnTo>
                      <a:pt x="252" y="1236"/>
                    </a:lnTo>
                    <a:lnTo>
                      <a:pt x="240" y="1236"/>
                    </a:lnTo>
                    <a:lnTo>
                      <a:pt x="228" y="1236"/>
                    </a:lnTo>
                    <a:lnTo>
                      <a:pt x="216" y="1236"/>
                    </a:lnTo>
                    <a:lnTo>
                      <a:pt x="204" y="1236"/>
                    </a:lnTo>
                    <a:lnTo>
                      <a:pt x="192" y="1236"/>
                    </a:lnTo>
                    <a:lnTo>
                      <a:pt x="180" y="1236"/>
                    </a:lnTo>
                    <a:lnTo>
                      <a:pt x="168" y="1236"/>
                    </a:lnTo>
                    <a:lnTo>
                      <a:pt x="156" y="1236"/>
                    </a:lnTo>
                    <a:lnTo>
                      <a:pt x="144" y="1236"/>
                    </a:lnTo>
                    <a:lnTo>
                      <a:pt x="132" y="1236"/>
                    </a:lnTo>
                    <a:lnTo>
                      <a:pt x="120" y="1236"/>
                    </a:lnTo>
                    <a:lnTo>
                      <a:pt x="108" y="1236"/>
                    </a:lnTo>
                    <a:lnTo>
                      <a:pt x="96" y="1236"/>
                    </a:lnTo>
                    <a:lnTo>
                      <a:pt x="84" y="1236"/>
                    </a:lnTo>
                    <a:lnTo>
                      <a:pt x="72" y="1236"/>
                    </a:lnTo>
                    <a:lnTo>
                      <a:pt x="60" y="1236"/>
                    </a:lnTo>
                    <a:lnTo>
                      <a:pt x="48" y="1236"/>
                    </a:lnTo>
                    <a:lnTo>
                      <a:pt x="36" y="1236"/>
                    </a:lnTo>
                    <a:lnTo>
                      <a:pt x="24" y="1236"/>
                    </a:lnTo>
                    <a:lnTo>
                      <a:pt x="12" y="1236"/>
                    </a:lnTo>
                    <a:lnTo>
                      <a:pt x="0" y="1236"/>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66" name="Freeform 65"/>
              <p:cNvSpPr>
                <a:spLocks/>
              </p:cNvSpPr>
              <p:nvPr/>
            </p:nvSpPr>
            <p:spPr bwMode="auto">
              <a:xfrm>
                <a:off x="2209800" y="2617788"/>
                <a:ext cx="4943475" cy="1962150"/>
              </a:xfrm>
              <a:custGeom>
                <a:avLst/>
                <a:gdLst/>
                <a:ahLst/>
                <a:cxnLst>
                  <a:cxn ang="0">
                    <a:pos x="84" y="1218"/>
                  </a:cxn>
                  <a:cxn ang="0">
                    <a:pos x="192" y="1158"/>
                  </a:cxn>
                  <a:cxn ang="0">
                    <a:pos x="300" y="1200"/>
                  </a:cxn>
                  <a:cxn ang="0">
                    <a:pos x="414" y="1224"/>
                  </a:cxn>
                  <a:cxn ang="0">
                    <a:pos x="522" y="1218"/>
                  </a:cxn>
                  <a:cxn ang="0">
                    <a:pos x="630" y="1236"/>
                  </a:cxn>
                  <a:cxn ang="0">
                    <a:pos x="744" y="1224"/>
                  </a:cxn>
                  <a:cxn ang="0">
                    <a:pos x="852" y="1218"/>
                  </a:cxn>
                  <a:cxn ang="0">
                    <a:pos x="960" y="1236"/>
                  </a:cxn>
                  <a:cxn ang="0">
                    <a:pos x="1074" y="1224"/>
                  </a:cxn>
                  <a:cxn ang="0">
                    <a:pos x="1182" y="1224"/>
                  </a:cxn>
                  <a:cxn ang="0">
                    <a:pos x="1290" y="1194"/>
                  </a:cxn>
                  <a:cxn ang="0">
                    <a:pos x="1404" y="1218"/>
                  </a:cxn>
                  <a:cxn ang="0">
                    <a:pos x="1512" y="1224"/>
                  </a:cxn>
                  <a:cxn ang="0">
                    <a:pos x="1620" y="1212"/>
                  </a:cxn>
                  <a:cxn ang="0">
                    <a:pos x="1734" y="1236"/>
                  </a:cxn>
                  <a:cxn ang="0">
                    <a:pos x="1842" y="1224"/>
                  </a:cxn>
                  <a:cxn ang="0">
                    <a:pos x="1950" y="1218"/>
                  </a:cxn>
                  <a:cxn ang="0">
                    <a:pos x="2058" y="1224"/>
                  </a:cxn>
                  <a:cxn ang="0">
                    <a:pos x="2172" y="1224"/>
                  </a:cxn>
                  <a:cxn ang="0">
                    <a:pos x="2280" y="1194"/>
                  </a:cxn>
                  <a:cxn ang="0">
                    <a:pos x="2388" y="1224"/>
                  </a:cxn>
                  <a:cxn ang="0">
                    <a:pos x="2502" y="1236"/>
                  </a:cxn>
                  <a:cxn ang="0">
                    <a:pos x="2610" y="1236"/>
                  </a:cxn>
                  <a:cxn ang="0">
                    <a:pos x="2718" y="1158"/>
                  </a:cxn>
                  <a:cxn ang="0">
                    <a:pos x="2832" y="1236"/>
                  </a:cxn>
                  <a:cxn ang="0">
                    <a:pos x="2940" y="1212"/>
                  </a:cxn>
                  <a:cxn ang="0">
                    <a:pos x="3048" y="1212"/>
                  </a:cxn>
                  <a:cxn ang="0">
                    <a:pos x="3072" y="1236"/>
                  </a:cxn>
                  <a:cxn ang="0">
                    <a:pos x="2964" y="1236"/>
                  </a:cxn>
                  <a:cxn ang="0">
                    <a:pos x="2856" y="1236"/>
                  </a:cxn>
                  <a:cxn ang="0">
                    <a:pos x="2742" y="1236"/>
                  </a:cxn>
                  <a:cxn ang="0">
                    <a:pos x="2634" y="1236"/>
                  </a:cxn>
                  <a:cxn ang="0">
                    <a:pos x="2526" y="1236"/>
                  </a:cxn>
                  <a:cxn ang="0">
                    <a:pos x="2412" y="1236"/>
                  </a:cxn>
                  <a:cxn ang="0">
                    <a:pos x="2304" y="1236"/>
                  </a:cxn>
                  <a:cxn ang="0">
                    <a:pos x="2196" y="1236"/>
                  </a:cxn>
                  <a:cxn ang="0">
                    <a:pos x="2088" y="1236"/>
                  </a:cxn>
                  <a:cxn ang="0">
                    <a:pos x="1974" y="1236"/>
                  </a:cxn>
                  <a:cxn ang="0">
                    <a:pos x="1866" y="1236"/>
                  </a:cxn>
                  <a:cxn ang="0">
                    <a:pos x="1758" y="1236"/>
                  </a:cxn>
                  <a:cxn ang="0">
                    <a:pos x="1644" y="1236"/>
                  </a:cxn>
                  <a:cxn ang="0">
                    <a:pos x="1536" y="1236"/>
                  </a:cxn>
                  <a:cxn ang="0">
                    <a:pos x="1428" y="1236"/>
                  </a:cxn>
                  <a:cxn ang="0">
                    <a:pos x="1314" y="1236"/>
                  </a:cxn>
                  <a:cxn ang="0">
                    <a:pos x="1206" y="1236"/>
                  </a:cxn>
                  <a:cxn ang="0">
                    <a:pos x="1098" y="1236"/>
                  </a:cxn>
                  <a:cxn ang="0">
                    <a:pos x="984" y="1236"/>
                  </a:cxn>
                  <a:cxn ang="0">
                    <a:pos x="876" y="1236"/>
                  </a:cxn>
                  <a:cxn ang="0">
                    <a:pos x="768" y="1236"/>
                  </a:cxn>
                  <a:cxn ang="0">
                    <a:pos x="654" y="1236"/>
                  </a:cxn>
                  <a:cxn ang="0">
                    <a:pos x="546" y="1236"/>
                  </a:cxn>
                  <a:cxn ang="0">
                    <a:pos x="438" y="1236"/>
                  </a:cxn>
                  <a:cxn ang="0">
                    <a:pos x="324" y="1236"/>
                  </a:cxn>
                  <a:cxn ang="0">
                    <a:pos x="216" y="1236"/>
                  </a:cxn>
                  <a:cxn ang="0">
                    <a:pos x="108" y="1236"/>
                  </a:cxn>
                  <a:cxn ang="0">
                    <a:pos x="0" y="1236"/>
                  </a:cxn>
                </a:cxnLst>
                <a:rect l="0" t="0" r="r" b="b"/>
                <a:pathLst>
                  <a:path w="3114" h="1236">
                    <a:moveTo>
                      <a:pt x="0" y="1236"/>
                    </a:moveTo>
                    <a:lnTo>
                      <a:pt x="0" y="0"/>
                    </a:lnTo>
                    <a:lnTo>
                      <a:pt x="12" y="1158"/>
                    </a:lnTo>
                    <a:lnTo>
                      <a:pt x="24" y="1110"/>
                    </a:lnTo>
                    <a:lnTo>
                      <a:pt x="36" y="1218"/>
                    </a:lnTo>
                    <a:lnTo>
                      <a:pt x="48" y="1152"/>
                    </a:lnTo>
                    <a:lnTo>
                      <a:pt x="60" y="1200"/>
                    </a:lnTo>
                    <a:lnTo>
                      <a:pt x="72" y="1218"/>
                    </a:lnTo>
                    <a:lnTo>
                      <a:pt x="84" y="1218"/>
                    </a:lnTo>
                    <a:lnTo>
                      <a:pt x="96" y="1170"/>
                    </a:lnTo>
                    <a:lnTo>
                      <a:pt x="108" y="1200"/>
                    </a:lnTo>
                    <a:lnTo>
                      <a:pt x="120" y="1218"/>
                    </a:lnTo>
                    <a:lnTo>
                      <a:pt x="132" y="1236"/>
                    </a:lnTo>
                    <a:lnTo>
                      <a:pt x="144" y="1224"/>
                    </a:lnTo>
                    <a:lnTo>
                      <a:pt x="156" y="1224"/>
                    </a:lnTo>
                    <a:lnTo>
                      <a:pt x="168" y="1218"/>
                    </a:lnTo>
                    <a:lnTo>
                      <a:pt x="180" y="1224"/>
                    </a:lnTo>
                    <a:lnTo>
                      <a:pt x="192" y="1158"/>
                    </a:lnTo>
                    <a:lnTo>
                      <a:pt x="204" y="1236"/>
                    </a:lnTo>
                    <a:lnTo>
                      <a:pt x="216" y="1212"/>
                    </a:lnTo>
                    <a:lnTo>
                      <a:pt x="228" y="1218"/>
                    </a:lnTo>
                    <a:lnTo>
                      <a:pt x="240" y="1224"/>
                    </a:lnTo>
                    <a:lnTo>
                      <a:pt x="252" y="1212"/>
                    </a:lnTo>
                    <a:lnTo>
                      <a:pt x="264" y="1224"/>
                    </a:lnTo>
                    <a:lnTo>
                      <a:pt x="276" y="1212"/>
                    </a:lnTo>
                    <a:lnTo>
                      <a:pt x="288" y="1194"/>
                    </a:lnTo>
                    <a:lnTo>
                      <a:pt x="300" y="1200"/>
                    </a:lnTo>
                    <a:lnTo>
                      <a:pt x="312" y="1212"/>
                    </a:lnTo>
                    <a:lnTo>
                      <a:pt x="324" y="1188"/>
                    </a:lnTo>
                    <a:lnTo>
                      <a:pt x="336" y="1212"/>
                    </a:lnTo>
                    <a:lnTo>
                      <a:pt x="354" y="1224"/>
                    </a:lnTo>
                    <a:lnTo>
                      <a:pt x="366" y="1224"/>
                    </a:lnTo>
                    <a:lnTo>
                      <a:pt x="378" y="1236"/>
                    </a:lnTo>
                    <a:lnTo>
                      <a:pt x="390" y="1158"/>
                    </a:lnTo>
                    <a:lnTo>
                      <a:pt x="402" y="1212"/>
                    </a:lnTo>
                    <a:lnTo>
                      <a:pt x="414" y="1224"/>
                    </a:lnTo>
                    <a:lnTo>
                      <a:pt x="426" y="1218"/>
                    </a:lnTo>
                    <a:lnTo>
                      <a:pt x="438" y="1224"/>
                    </a:lnTo>
                    <a:lnTo>
                      <a:pt x="450" y="1200"/>
                    </a:lnTo>
                    <a:lnTo>
                      <a:pt x="462" y="1200"/>
                    </a:lnTo>
                    <a:lnTo>
                      <a:pt x="474" y="1218"/>
                    </a:lnTo>
                    <a:lnTo>
                      <a:pt x="486" y="1218"/>
                    </a:lnTo>
                    <a:lnTo>
                      <a:pt x="498" y="1224"/>
                    </a:lnTo>
                    <a:lnTo>
                      <a:pt x="510" y="1236"/>
                    </a:lnTo>
                    <a:lnTo>
                      <a:pt x="522" y="1218"/>
                    </a:lnTo>
                    <a:lnTo>
                      <a:pt x="534" y="1212"/>
                    </a:lnTo>
                    <a:lnTo>
                      <a:pt x="546" y="1236"/>
                    </a:lnTo>
                    <a:lnTo>
                      <a:pt x="558" y="1212"/>
                    </a:lnTo>
                    <a:lnTo>
                      <a:pt x="570" y="1218"/>
                    </a:lnTo>
                    <a:lnTo>
                      <a:pt x="582" y="1212"/>
                    </a:lnTo>
                    <a:lnTo>
                      <a:pt x="594" y="1218"/>
                    </a:lnTo>
                    <a:lnTo>
                      <a:pt x="606" y="1236"/>
                    </a:lnTo>
                    <a:lnTo>
                      <a:pt x="618" y="1218"/>
                    </a:lnTo>
                    <a:lnTo>
                      <a:pt x="630" y="1236"/>
                    </a:lnTo>
                    <a:lnTo>
                      <a:pt x="642" y="1236"/>
                    </a:lnTo>
                    <a:lnTo>
                      <a:pt x="654" y="1236"/>
                    </a:lnTo>
                    <a:lnTo>
                      <a:pt x="666" y="1236"/>
                    </a:lnTo>
                    <a:lnTo>
                      <a:pt x="678" y="1224"/>
                    </a:lnTo>
                    <a:lnTo>
                      <a:pt x="696" y="1218"/>
                    </a:lnTo>
                    <a:lnTo>
                      <a:pt x="708" y="1200"/>
                    </a:lnTo>
                    <a:lnTo>
                      <a:pt x="720" y="1200"/>
                    </a:lnTo>
                    <a:lnTo>
                      <a:pt x="732" y="1218"/>
                    </a:lnTo>
                    <a:lnTo>
                      <a:pt x="744" y="1224"/>
                    </a:lnTo>
                    <a:lnTo>
                      <a:pt x="756" y="1224"/>
                    </a:lnTo>
                    <a:lnTo>
                      <a:pt x="768" y="1236"/>
                    </a:lnTo>
                    <a:lnTo>
                      <a:pt x="780" y="1134"/>
                    </a:lnTo>
                    <a:lnTo>
                      <a:pt x="792" y="1236"/>
                    </a:lnTo>
                    <a:lnTo>
                      <a:pt x="804" y="1224"/>
                    </a:lnTo>
                    <a:lnTo>
                      <a:pt x="816" y="1218"/>
                    </a:lnTo>
                    <a:lnTo>
                      <a:pt x="828" y="1212"/>
                    </a:lnTo>
                    <a:lnTo>
                      <a:pt x="840" y="1224"/>
                    </a:lnTo>
                    <a:lnTo>
                      <a:pt x="852" y="1218"/>
                    </a:lnTo>
                    <a:lnTo>
                      <a:pt x="864" y="1224"/>
                    </a:lnTo>
                    <a:lnTo>
                      <a:pt x="876" y="1224"/>
                    </a:lnTo>
                    <a:lnTo>
                      <a:pt x="888" y="1218"/>
                    </a:lnTo>
                    <a:lnTo>
                      <a:pt x="900" y="1236"/>
                    </a:lnTo>
                    <a:lnTo>
                      <a:pt x="912" y="1236"/>
                    </a:lnTo>
                    <a:lnTo>
                      <a:pt x="924" y="1212"/>
                    </a:lnTo>
                    <a:lnTo>
                      <a:pt x="936" y="1224"/>
                    </a:lnTo>
                    <a:lnTo>
                      <a:pt x="948" y="1224"/>
                    </a:lnTo>
                    <a:lnTo>
                      <a:pt x="960" y="1236"/>
                    </a:lnTo>
                    <a:lnTo>
                      <a:pt x="972" y="1200"/>
                    </a:lnTo>
                    <a:lnTo>
                      <a:pt x="984" y="1224"/>
                    </a:lnTo>
                    <a:lnTo>
                      <a:pt x="996" y="1218"/>
                    </a:lnTo>
                    <a:lnTo>
                      <a:pt x="1008" y="1236"/>
                    </a:lnTo>
                    <a:lnTo>
                      <a:pt x="1020" y="1236"/>
                    </a:lnTo>
                    <a:lnTo>
                      <a:pt x="1038" y="1224"/>
                    </a:lnTo>
                    <a:lnTo>
                      <a:pt x="1050" y="1236"/>
                    </a:lnTo>
                    <a:lnTo>
                      <a:pt x="1062" y="1200"/>
                    </a:lnTo>
                    <a:lnTo>
                      <a:pt x="1074" y="1224"/>
                    </a:lnTo>
                    <a:lnTo>
                      <a:pt x="1086" y="1218"/>
                    </a:lnTo>
                    <a:lnTo>
                      <a:pt x="1098" y="1218"/>
                    </a:lnTo>
                    <a:lnTo>
                      <a:pt x="1110" y="1236"/>
                    </a:lnTo>
                    <a:lnTo>
                      <a:pt x="1122" y="1212"/>
                    </a:lnTo>
                    <a:lnTo>
                      <a:pt x="1134" y="1224"/>
                    </a:lnTo>
                    <a:lnTo>
                      <a:pt x="1146" y="1224"/>
                    </a:lnTo>
                    <a:lnTo>
                      <a:pt x="1158" y="1200"/>
                    </a:lnTo>
                    <a:lnTo>
                      <a:pt x="1170" y="1212"/>
                    </a:lnTo>
                    <a:lnTo>
                      <a:pt x="1182" y="1224"/>
                    </a:lnTo>
                    <a:lnTo>
                      <a:pt x="1194" y="1224"/>
                    </a:lnTo>
                    <a:lnTo>
                      <a:pt x="1206" y="1218"/>
                    </a:lnTo>
                    <a:lnTo>
                      <a:pt x="1218" y="1218"/>
                    </a:lnTo>
                    <a:lnTo>
                      <a:pt x="1230" y="1224"/>
                    </a:lnTo>
                    <a:lnTo>
                      <a:pt x="1242" y="1218"/>
                    </a:lnTo>
                    <a:lnTo>
                      <a:pt x="1254" y="1212"/>
                    </a:lnTo>
                    <a:lnTo>
                      <a:pt x="1266" y="1236"/>
                    </a:lnTo>
                    <a:lnTo>
                      <a:pt x="1278" y="1218"/>
                    </a:lnTo>
                    <a:lnTo>
                      <a:pt x="1290" y="1194"/>
                    </a:lnTo>
                    <a:lnTo>
                      <a:pt x="1302" y="1218"/>
                    </a:lnTo>
                    <a:lnTo>
                      <a:pt x="1314" y="1224"/>
                    </a:lnTo>
                    <a:lnTo>
                      <a:pt x="1326" y="1224"/>
                    </a:lnTo>
                    <a:lnTo>
                      <a:pt x="1338" y="1236"/>
                    </a:lnTo>
                    <a:lnTo>
                      <a:pt x="1350" y="1200"/>
                    </a:lnTo>
                    <a:lnTo>
                      <a:pt x="1362" y="1218"/>
                    </a:lnTo>
                    <a:lnTo>
                      <a:pt x="1374" y="1236"/>
                    </a:lnTo>
                    <a:lnTo>
                      <a:pt x="1392" y="1218"/>
                    </a:lnTo>
                    <a:lnTo>
                      <a:pt x="1404" y="1218"/>
                    </a:lnTo>
                    <a:lnTo>
                      <a:pt x="1416" y="1236"/>
                    </a:lnTo>
                    <a:lnTo>
                      <a:pt x="1428" y="1212"/>
                    </a:lnTo>
                    <a:lnTo>
                      <a:pt x="1440" y="1194"/>
                    </a:lnTo>
                    <a:lnTo>
                      <a:pt x="1452" y="1200"/>
                    </a:lnTo>
                    <a:lnTo>
                      <a:pt x="1464" y="1218"/>
                    </a:lnTo>
                    <a:lnTo>
                      <a:pt x="1476" y="1218"/>
                    </a:lnTo>
                    <a:lnTo>
                      <a:pt x="1488" y="1224"/>
                    </a:lnTo>
                    <a:lnTo>
                      <a:pt x="1500" y="1224"/>
                    </a:lnTo>
                    <a:lnTo>
                      <a:pt x="1512" y="1224"/>
                    </a:lnTo>
                    <a:lnTo>
                      <a:pt x="1524" y="1188"/>
                    </a:lnTo>
                    <a:lnTo>
                      <a:pt x="1536" y="1212"/>
                    </a:lnTo>
                    <a:lnTo>
                      <a:pt x="1548" y="1152"/>
                    </a:lnTo>
                    <a:lnTo>
                      <a:pt x="1560" y="1212"/>
                    </a:lnTo>
                    <a:lnTo>
                      <a:pt x="1572" y="1224"/>
                    </a:lnTo>
                    <a:lnTo>
                      <a:pt x="1584" y="1218"/>
                    </a:lnTo>
                    <a:lnTo>
                      <a:pt x="1596" y="1236"/>
                    </a:lnTo>
                    <a:lnTo>
                      <a:pt x="1608" y="1224"/>
                    </a:lnTo>
                    <a:lnTo>
                      <a:pt x="1620" y="1212"/>
                    </a:lnTo>
                    <a:lnTo>
                      <a:pt x="1632" y="1218"/>
                    </a:lnTo>
                    <a:lnTo>
                      <a:pt x="1644" y="1236"/>
                    </a:lnTo>
                    <a:lnTo>
                      <a:pt x="1656" y="1212"/>
                    </a:lnTo>
                    <a:lnTo>
                      <a:pt x="1668" y="1224"/>
                    </a:lnTo>
                    <a:lnTo>
                      <a:pt x="1680" y="1224"/>
                    </a:lnTo>
                    <a:lnTo>
                      <a:pt x="1692" y="1236"/>
                    </a:lnTo>
                    <a:lnTo>
                      <a:pt x="1704" y="1200"/>
                    </a:lnTo>
                    <a:lnTo>
                      <a:pt x="1716" y="1224"/>
                    </a:lnTo>
                    <a:lnTo>
                      <a:pt x="1734" y="1236"/>
                    </a:lnTo>
                    <a:lnTo>
                      <a:pt x="1746" y="1236"/>
                    </a:lnTo>
                    <a:lnTo>
                      <a:pt x="1758" y="1218"/>
                    </a:lnTo>
                    <a:lnTo>
                      <a:pt x="1770" y="1212"/>
                    </a:lnTo>
                    <a:lnTo>
                      <a:pt x="1782" y="1236"/>
                    </a:lnTo>
                    <a:lnTo>
                      <a:pt x="1794" y="1236"/>
                    </a:lnTo>
                    <a:lnTo>
                      <a:pt x="1806" y="1236"/>
                    </a:lnTo>
                    <a:lnTo>
                      <a:pt x="1818" y="1218"/>
                    </a:lnTo>
                    <a:lnTo>
                      <a:pt x="1830" y="1218"/>
                    </a:lnTo>
                    <a:lnTo>
                      <a:pt x="1842" y="1224"/>
                    </a:lnTo>
                    <a:lnTo>
                      <a:pt x="1854" y="1218"/>
                    </a:lnTo>
                    <a:lnTo>
                      <a:pt x="1866" y="1236"/>
                    </a:lnTo>
                    <a:lnTo>
                      <a:pt x="1878" y="1224"/>
                    </a:lnTo>
                    <a:lnTo>
                      <a:pt x="1890" y="1224"/>
                    </a:lnTo>
                    <a:lnTo>
                      <a:pt x="1902" y="1218"/>
                    </a:lnTo>
                    <a:lnTo>
                      <a:pt x="1914" y="1224"/>
                    </a:lnTo>
                    <a:lnTo>
                      <a:pt x="1926" y="1218"/>
                    </a:lnTo>
                    <a:lnTo>
                      <a:pt x="1938" y="1224"/>
                    </a:lnTo>
                    <a:lnTo>
                      <a:pt x="1950" y="1218"/>
                    </a:lnTo>
                    <a:lnTo>
                      <a:pt x="1962" y="1212"/>
                    </a:lnTo>
                    <a:lnTo>
                      <a:pt x="1974" y="1212"/>
                    </a:lnTo>
                    <a:lnTo>
                      <a:pt x="1986" y="1224"/>
                    </a:lnTo>
                    <a:lnTo>
                      <a:pt x="1998" y="1218"/>
                    </a:lnTo>
                    <a:lnTo>
                      <a:pt x="2010" y="1236"/>
                    </a:lnTo>
                    <a:lnTo>
                      <a:pt x="2022" y="1236"/>
                    </a:lnTo>
                    <a:lnTo>
                      <a:pt x="2034" y="1218"/>
                    </a:lnTo>
                    <a:lnTo>
                      <a:pt x="2046" y="1236"/>
                    </a:lnTo>
                    <a:lnTo>
                      <a:pt x="2058" y="1224"/>
                    </a:lnTo>
                    <a:lnTo>
                      <a:pt x="2076" y="1224"/>
                    </a:lnTo>
                    <a:lnTo>
                      <a:pt x="2088" y="1218"/>
                    </a:lnTo>
                    <a:lnTo>
                      <a:pt x="2100" y="1236"/>
                    </a:lnTo>
                    <a:lnTo>
                      <a:pt x="2112" y="1224"/>
                    </a:lnTo>
                    <a:lnTo>
                      <a:pt x="2124" y="1236"/>
                    </a:lnTo>
                    <a:lnTo>
                      <a:pt x="2136" y="1200"/>
                    </a:lnTo>
                    <a:lnTo>
                      <a:pt x="2148" y="1200"/>
                    </a:lnTo>
                    <a:lnTo>
                      <a:pt x="2160" y="1218"/>
                    </a:lnTo>
                    <a:lnTo>
                      <a:pt x="2172" y="1224"/>
                    </a:lnTo>
                    <a:lnTo>
                      <a:pt x="2184" y="1224"/>
                    </a:lnTo>
                    <a:lnTo>
                      <a:pt x="2196" y="1236"/>
                    </a:lnTo>
                    <a:lnTo>
                      <a:pt x="2208" y="1224"/>
                    </a:lnTo>
                    <a:lnTo>
                      <a:pt x="2220" y="1224"/>
                    </a:lnTo>
                    <a:lnTo>
                      <a:pt x="2232" y="1212"/>
                    </a:lnTo>
                    <a:lnTo>
                      <a:pt x="2244" y="1212"/>
                    </a:lnTo>
                    <a:lnTo>
                      <a:pt x="2256" y="1224"/>
                    </a:lnTo>
                    <a:lnTo>
                      <a:pt x="2268" y="1224"/>
                    </a:lnTo>
                    <a:lnTo>
                      <a:pt x="2280" y="1194"/>
                    </a:lnTo>
                    <a:lnTo>
                      <a:pt x="2292" y="1236"/>
                    </a:lnTo>
                    <a:lnTo>
                      <a:pt x="2304" y="1212"/>
                    </a:lnTo>
                    <a:lnTo>
                      <a:pt x="2316" y="1212"/>
                    </a:lnTo>
                    <a:lnTo>
                      <a:pt x="2328" y="1212"/>
                    </a:lnTo>
                    <a:lnTo>
                      <a:pt x="2340" y="1194"/>
                    </a:lnTo>
                    <a:lnTo>
                      <a:pt x="2352" y="1200"/>
                    </a:lnTo>
                    <a:lnTo>
                      <a:pt x="2364" y="1212"/>
                    </a:lnTo>
                    <a:lnTo>
                      <a:pt x="2376" y="1218"/>
                    </a:lnTo>
                    <a:lnTo>
                      <a:pt x="2388" y="1224"/>
                    </a:lnTo>
                    <a:lnTo>
                      <a:pt x="2400" y="1236"/>
                    </a:lnTo>
                    <a:lnTo>
                      <a:pt x="2412" y="1218"/>
                    </a:lnTo>
                    <a:lnTo>
                      <a:pt x="2430" y="1236"/>
                    </a:lnTo>
                    <a:lnTo>
                      <a:pt x="2442" y="1236"/>
                    </a:lnTo>
                    <a:lnTo>
                      <a:pt x="2454" y="1224"/>
                    </a:lnTo>
                    <a:lnTo>
                      <a:pt x="2466" y="1212"/>
                    </a:lnTo>
                    <a:lnTo>
                      <a:pt x="2478" y="1212"/>
                    </a:lnTo>
                    <a:lnTo>
                      <a:pt x="2490" y="1224"/>
                    </a:lnTo>
                    <a:lnTo>
                      <a:pt x="2502" y="1236"/>
                    </a:lnTo>
                    <a:lnTo>
                      <a:pt x="2514" y="1212"/>
                    </a:lnTo>
                    <a:lnTo>
                      <a:pt x="2526" y="1200"/>
                    </a:lnTo>
                    <a:lnTo>
                      <a:pt x="2538" y="1218"/>
                    </a:lnTo>
                    <a:lnTo>
                      <a:pt x="2550" y="1218"/>
                    </a:lnTo>
                    <a:lnTo>
                      <a:pt x="2562" y="1236"/>
                    </a:lnTo>
                    <a:lnTo>
                      <a:pt x="2574" y="1224"/>
                    </a:lnTo>
                    <a:lnTo>
                      <a:pt x="2586" y="1224"/>
                    </a:lnTo>
                    <a:lnTo>
                      <a:pt x="2598" y="1218"/>
                    </a:lnTo>
                    <a:lnTo>
                      <a:pt x="2610" y="1236"/>
                    </a:lnTo>
                    <a:lnTo>
                      <a:pt x="2622" y="1224"/>
                    </a:lnTo>
                    <a:lnTo>
                      <a:pt x="2634" y="1224"/>
                    </a:lnTo>
                    <a:lnTo>
                      <a:pt x="2646" y="1200"/>
                    </a:lnTo>
                    <a:lnTo>
                      <a:pt x="2658" y="1236"/>
                    </a:lnTo>
                    <a:lnTo>
                      <a:pt x="2670" y="1224"/>
                    </a:lnTo>
                    <a:lnTo>
                      <a:pt x="2682" y="1236"/>
                    </a:lnTo>
                    <a:lnTo>
                      <a:pt x="2694" y="1218"/>
                    </a:lnTo>
                    <a:lnTo>
                      <a:pt x="2706" y="1200"/>
                    </a:lnTo>
                    <a:lnTo>
                      <a:pt x="2718" y="1158"/>
                    </a:lnTo>
                    <a:lnTo>
                      <a:pt x="2730" y="1236"/>
                    </a:lnTo>
                    <a:lnTo>
                      <a:pt x="2742" y="1236"/>
                    </a:lnTo>
                    <a:lnTo>
                      <a:pt x="2754" y="1224"/>
                    </a:lnTo>
                    <a:lnTo>
                      <a:pt x="2772" y="1218"/>
                    </a:lnTo>
                    <a:lnTo>
                      <a:pt x="2784" y="1218"/>
                    </a:lnTo>
                    <a:lnTo>
                      <a:pt x="2796" y="1224"/>
                    </a:lnTo>
                    <a:lnTo>
                      <a:pt x="2808" y="1218"/>
                    </a:lnTo>
                    <a:lnTo>
                      <a:pt x="2820" y="1200"/>
                    </a:lnTo>
                    <a:lnTo>
                      <a:pt x="2832" y="1236"/>
                    </a:lnTo>
                    <a:lnTo>
                      <a:pt x="2844" y="1212"/>
                    </a:lnTo>
                    <a:lnTo>
                      <a:pt x="2856" y="1236"/>
                    </a:lnTo>
                    <a:lnTo>
                      <a:pt x="2868" y="1200"/>
                    </a:lnTo>
                    <a:lnTo>
                      <a:pt x="2880" y="1236"/>
                    </a:lnTo>
                    <a:lnTo>
                      <a:pt x="2892" y="1182"/>
                    </a:lnTo>
                    <a:lnTo>
                      <a:pt x="2904" y="1182"/>
                    </a:lnTo>
                    <a:lnTo>
                      <a:pt x="2916" y="1152"/>
                    </a:lnTo>
                    <a:lnTo>
                      <a:pt x="2928" y="1224"/>
                    </a:lnTo>
                    <a:lnTo>
                      <a:pt x="2940" y="1212"/>
                    </a:lnTo>
                    <a:lnTo>
                      <a:pt x="2952" y="1218"/>
                    </a:lnTo>
                    <a:lnTo>
                      <a:pt x="2964" y="1188"/>
                    </a:lnTo>
                    <a:lnTo>
                      <a:pt x="2976" y="1218"/>
                    </a:lnTo>
                    <a:lnTo>
                      <a:pt x="2988" y="1200"/>
                    </a:lnTo>
                    <a:lnTo>
                      <a:pt x="3000" y="1224"/>
                    </a:lnTo>
                    <a:lnTo>
                      <a:pt x="3012" y="1194"/>
                    </a:lnTo>
                    <a:lnTo>
                      <a:pt x="3024" y="1224"/>
                    </a:lnTo>
                    <a:lnTo>
                      <a:pt x="3036" y="1188"/>
                    </a:lnTo>
                    <a:lnTo>
                      <a:pt x="3048" y="1212"/>
                    </a:lnTo>
                    <a:lnTo>
                      <a:pt x="3060" y="1164"/>
                    </a:lnTo>
                    <a:lnTo>
                      <a:pt x="3072" y="1200"/>
                    </a:lnTo>
                    <a:lnTo>
                      <a:pt x="3084" y="1140"/>
                    </a:lnTo>
                    <a:lnTo>
                      <a:pt x="3096" y="1158"/>
                    </a:lnTo>
                    <a:lnTo>
                      <a:pt x="3114" y="642"/>
                    </a:lnTo>
                    <a:lnTo>
                      <a:pt x="3114" y="1236"/>
                    </a:lnTo>
                    <a:lnTo>
                      <a:pt x="3096" y="1236"/>
                    </a:lnTo>
                    <a:lnTo>
                      <a:pt x="3084" y="1236"/>
                    </a:lnTo>
                    <a:lnTo>
                      <a:pt x="3072" y="1236"/>
                    </a:lnTo>
                    <a:lnTo>
                      <a:pt x="3060" y="1236"/>
                    </a:lnTo>
                    <a:lnTo>
                      <a:pt x="3048" y="1236"/>
                    </a:lnTo>
                    <a:lnTo>
                      <a:pt x="3036" y="1236"/>
                    </a:lnTo>
                    <a:lnTo>
                      <a:pt x="3024" y="1236"/>
                    </a:lnTo>
                    <a:lnTo>
                      <a:pt x="3012" y="1236"/>
                    </a:lnTo>
                    <a:lnTo>
                      <a:pt x="3000" y="1236"/>
                    </a:lnTo>
                    <a:lnTo>
                      <a:pt x="2988" y="1236"/>
                    </a:lnTo>
                    <a:lnTo>
                      <a:pt x="2976" y="1236"/>
                    </a:lnTo>
                    <a:lnTo>
                      <a:pt x="2964" y="1236"/>
                    </a:lnTo>
                    <a:lnTo>
                      <a:pt x="2952" y="1236"/>
                    </a:lnTo>
                    <a:lnTo>
                      <a:pt x="2940" y="1236"/>
                    </a:lnTo>
                    <a:lnTo>
                      <a:pt x="2928" y="1236"/>
                    </a:lnTo>
                    <a:lnTo>
                      <a:pt x="2916" y="1236"/>
                    </a:lnTo>
                    <a:lnTo>
                      <a:pt x="2904" y="1236"/>
                    </a:lnTo>
                    <a:lnTo>
                      <a:pt x="2892" y="1236"/>
                    </a:lnTo>
                    <a:lnTo>
                      <a:pt x="2880" y="1236"/>
                    </a:lnTo>
                    <a:lnTo>
                      <a:pt x="2868" y="1236"/>
                    </a:lnTo>
                    <a:lnTo>
                      <a:pt x="2856" y="1236"/>
                    </a:lnTo>
                    <a:lnTo>
                      <a:pt x="2844" y="1236"/>
                    </a:lnTo>
                    <a:lnTo>
                      <a:pt x="2832" y="1236"/>
                    </a:lnTo>
                    <a:lnTo>
                      <a:pt x="2820" y="1236"/>
                    </a:lnTo>
                    <a:lnTo>
                      <a:pt x="2808" y="1236"/>
                    </a:lnTo>
                    <a:lnTo>
                      <a:pt x="2796" y="1236"/>
                    </a:lnTo>
                    <a:lnTo>
                      <a:pt x="2784" y="1236"/>
                    </a:lnTo>
                    <a:lnTo>
                      <a:pt x="2772" y="1236"/>
                    </a:lnTo>
                    <a:lnTo>
                      <a:pt x="2754" y="1236"/>
                    </a:lnTo>
                    <a:lnTo>
                      <a:pt x="2742" y="1236"/>
                    </a:lnTo>
                    <a:lnTo>
                      <a:pt x="2730" y="1236"/>
                    </a:lnTo>
                    <a:lnTo>
                      <a:pt x="2718" y="1236"/>
                    </a:lnTo>
                    <a:lnTo>
                      <a:pt x="2706" y="1236"/>
                    </a:lnTo>
                    <a:lnTo>
                      <a:pt x="2694" y="1236"/>
                    </a:lnTo>
                    <a:lnTo>
                      <a:pt x="2682" y="1236"/>
                    </a:lnTo>
                    <a:lnTo>
                      <a:pt x="2670" y="1236"/>
                    </a:lnTo>
                    <a:lnTo>
                      <a:pt x="2658" y="1236"/>
                    </a:lnTo>
                    <a:lnTo>
                      <a:pt x="2646" y="1236"/>
                    </a:lnTo>
                    <a:lnTo>
                      <a:pt x="2634" y="1236"/>
                    </a:lnTo>
                    <a:lnTo>
                      <a:pt x="2622" y="1236"/>
                    </a:lnTo>
                    <a:lnTo>
                      <a:pt x="2610" y="1236"/>
                    </a:lnTo>
                    <a:lnTo>
                      <a:pt x="2598" y="1236"/>
                    </a:lnTo>
                    <a:lnTo>
                      <a:pt x="2586" y="1236"/>
                    </a:lnTo>
                    <a:lnTo>
                      <a:pt x="2574" y="1236"/>
                    </a:lnTo>
                    <a:lnTo>
                      <a:pt x="2562" y="1236"/>
                    </a:lnTo>
                    <a:lnTo>
                      <a:pt x="2550" y="1236"/>
                    </a:lnTo>
                    <a:lnTo>
                      <a:pt x="2538" y="1236"/>
                    </a:lnTo>
                    <a:lnTo>
                      <a:pt x="2526" y="1236"/>
                    </a:lnTo>
                    <a:lnTo>
                      <a:pt x="2514" y="1236"/>
                    </a:lnTo>
                    <a:lnTo>
                      <a:pt x="2502" y="1236"/>
                    </a:lnTo>
                    <a:lnTo>
                      <a:pt x="2490" y="1236"/>
                    </a:lnTo>
                    <a:lnTo>
                      <a:pt x="2478" y="1236"/>
                    </a:lnTo>
                    <a:lnTo>
                      <a:pt x="2466" y="1236"/>
                    </a:lnTo>
                    <a:lnTo>
                      <a:pt x="2454" y="1236"/>
                    </a:lnTo>
                    <a:lnTo>
                      <a:pt x="2442" y="1236"/>
                    </a:lnTo>
                    <a:lnTo>
                      <a:pt x="2430" y="1236"/>
                    </a:lnTo>
                    <a:lnTo>
                      <a:pt x="2412" y="1236"/>
                    </a:lnTo>
                    <a:lnTo>
                      <a:pt x="2400" y="1236"/>
                    </a:lnTo>
                    <a:lnTo>
                      <a:pt x="2388" y="1236"/>
                    </a:lnTo>
                    <a:lnTo>
                      <a:pt x="2376" y="1236"/>
                    </a:lnTo>
                    <a:lnTo>
                      <a:pt x="2364" y="1236"/>
                    </a:lnTo>
                    <a:lnTo>
                      <a:pt x="2352" y="1236"/>
                    </a:lnTo>
                    <a:lnTo>
                      <a:pt x="2340" y="1236"/>
                    </a:lnTo>
                    <a:lnTo>
                      <a:pt x="2328" y="1236"/>
                    </a:lnTo>
                    <a:lnTo>
                      <a:pt x="2316" y="1236"/>
                    </a:lnTo>
                    <a:lnTo>
                      <a:pt x="2304" y="1236"/>
                    </a:lnTo>
                    <a:lnTo>
                      <a:pt x="2292" y="1236"/>
                    </a:lnTo>
                    <a:lnTo>
                      <a:pt x="2280" y="1236"/>
                    </a:lnTo>
                    <a:lnTo>
                      <a:pt x="2268" y="1236"/>
                    </a:lnTo>
                    <a:lnTo>
                      <a:pt x="2256" y="1236"/>
                    </a:lnTo>
                    <a:lnTo>
                      <a:pt x="2244" y="1236"/>
                    </a:lnTo>
                    <a:lnTo>
                      <a:pt x="2232" y="1236"/>
                    </a:lnTo>
                    <a:lnTo>
                      <a:pt x="2220" y="1236"/>
                    </a:lnTo>
                    <a:lnTo>
                      <a:pt x="2208" y="1236"/>
                    </a:lnTo>
                    <a:lnTo>
                      <a:pt x="2196" y="1236"/>
                    </a:lnTo>
                    <a:lnTo>
                      <a:pt x="2184" y="1236"/>
                    </a:lnTo>
                    <a:lnTo>
                      <a:pt x="2172" y="1236"/>
                    </a:lnTo>
                    <a:lnTo>
                      <a:pt x="2160" y="1236"/>
                    </a:lnTo>
                    <a:lnTo>
                      <a:pt x="2148" y="1236"/>
                    </a:lnTo>
                    <a:lnTo>
                      <a:pt x="2136" y="1236"/>
                    </a:lnTo>
                    <a:lnTo>
                      <a:pt x="2124" y="1236"/>
                    </a:lnTo>
                    <a:lnTo>
                      <a:pt x="2112" y="1236"/>
                    </a:lnTo>
                    <a:lnTo>
                      <a:pt x="2100" y="1236"/>
                    </a:lnTo>
                    <a:lnTo>
                      <a:pt x="2088" y="1236"/>
                    </a:lnTo>
                    <a:lnTo>
                      <a:pt x="2076" y="1236"/>
                    </a:lnTo>
                    <a:lnTo>
                      <a:pt x="2058" y="1236"/>
                    </a:lnTo>
                    <a:lnTo>
                      <a:pt x="2046" y="1236"/>
                    </a:lnTo>
                    <a:lnTo>
                      <a:pt x="2034" y="1236"/>
                    </a:lnTo>
                    <a:lnTo>
                      <a:pt x="2022" y="1236"/>
                    </a:lnTo>
                    <a:lnTo>
                      <a:pt x="2010" y="1236"/>
                    </a:lnTo>
                    <a:lnTo>
                      <a:pt x="1998" y="1236"/>
                    </a:lnTo>
                    <a:lnTo>
                      <a:pt x="1986" y="1236"/>
                    </a:lnTo>
                    <a:lnTo>
                      <a:pt x="1974" y="1236"/>
                    </a:lnTo>
                    <a:lnTo>
                      <a:pt x="1962" y="1236"/>
                    </a:lnTo>
                    <a:lnTo>
                      <a:pt x="1950" y="1236"/>
                    </a:lnTo>
                    <a:lnTo>
                      <a:pt x="1938" y="1236"/>
                    </a:lnTo>
                    <a:lnTo>
                      <a:pt x="1926" y="1236"/>
                    </a:lnTo>
                    <a:lnTo>
                      <a:pt x="1914" y="1236"/>
                    </a:lnTo>
                    <a:lnTo>
                      <a:pt x="1902" y="1236"/>
                    </a:lnTo>
                    <a:lnTo>
                      <a:pt x="1890" y="1236"/>
                    </a:lnTo>
                    <a:lnTo>
                      <a:pt x="1878" y="1236"/>
                    </a:lnTo>
                    <a:lnTo>
                      <a:pt x="1866" y="1236"/>
                    </a:lnTo>
                    <a:lnTo>
                      <a:pt x="1854" y="1236"/>
                    </a:lnTo>
                    <a:lnTo>
                      <a:pt x="1842" y="1236"/>
                    </a:lnTo>
                    <a:lnTo>
                      <a:pt x="1830" y="1236"/>
                    </a:lnTo>
                    <a:lnTo>
                      <a:pt x="1818" y="1236"/>
                    </a:lnTo>
                    <a:lnTo>
                      <a:pt x="1806" y="1236"/>
                    </a:lnTo>
                    <a:lnTo>
                      <a:pt x="1794" y="1236"/>
                    </a:lnTo>
                    <a:lnTo>
                      <a:pt x="1782" y="1236"/>
                    </a:lnTo>
                    <a:lnTo>
                      <a:pt x="1770" y="1236"/>
                    </a:lnTo>
                    <a:lnTo>
                      <a:pt x="1758" y="1236"/>
                    </a:lnTo>
                    <a:lnTo>
                      <a:pt x="1746" y="1236"/>
                    </a:lnTo>
                    <a:lnTo>
                      <a:pt x="1734" y="1236"/>
                    </a:lnTo>
                    <a:lnTo>
                      <a:pt x="1716" y="1236"/>
                    </a:lnTo>
                    <a:lnTo>
                      <a:pt x="1704" y="1236"/>
                    </a:lnTo>
                    <a:lnTo>
                      <a:pt x="1692" y="1236"/>
                    </a:lnTo>
                    <a:lnTo>
                      <a:pt x="1680" y="1236"/>
                    </a:lnTo>
                    <a:lnTo>
                      <a:pt x="1668" y="1236"/>
                    </a:lnTo>
                    <a:lnTo>
                      <a:pt x="1656" y="1236"/>
                    </a:lnTo>
                    <a:lnTo>
                      <a:pt x="1644" y="1236"/>
                    </a:lnTo>
                    <a:lnTo>
                      <a:pt x="1632" y="1236"/>
                    </a:lnTo>
                    <a:lnTo>
                      <a:pt x="1620" y="1236"/>
                    </a:lnTo>
                    <a:lnTo>
                      <a:pt x="1608" y="1236"/>
                    </a:lnTo>
                    <a:lnTo>
                      <a:pt x="1596" y="1236"/>
                    </a:lnTo>
                    <a:lnTo>
                      <a:pt x="1584" y="1236"/>
                    </a:lnTo>
                    <a:lnTo>
                      <a:pt x="1572" y="1236"/>
                    </a:lnTo>
                    <a:lnTo>
                      <a:pt x="1560" y="1236"/>
                    </a:lnTo>
                    <a:lnTo>
                      <a:pt x="1548" y="1236"/>
                    </a:lnTo>
                    <a:lnTo>
                      <a:pt x="1536" y="1236"/>
                    </a:lnTo>
                    <a:lnTo>
                      <a:pt x="1524" y="1236"/>
                    </a:lnTo>
                    <a:lnTo>
                      <a:pt x="1512" y="1236"/>
                    </a:lnTo>
                    <a:lnTo>
                      <a:pt x="1500" y="1236"/>
                    </a:lnTo>
                    <a:lnTo>
                      <a:pt x="1488" y="1236"/>
                    </a:lnTo>
                    <a:lnTo>
                      <a:pt x="1476" y="1236"/>
                    </a:lnTo>
                    <a:lnTo>
                      <a:pt x="1464" y="1236"/>
                    </a:lnTo>
                    <a:lnTo>
                      <a:pt x="1452" y="1236"/>
                    </a:lnTo>
                    <a:lnTo>
                      <a:pt x="1440" y="1236"/>
                    </a:lnTo>
                    <a:lnTo>
                      <a:pt x="1428" y="1236"/>
                    </a:lnTo>
                    <a:lnTo>
                      <a:pt x="1416" y="1236"/>
                    </a:lnTo>
                    <a:lnTo>
                      <a:pt x="1404" y="1236"/>
                    </a:lnTo>
                    <a:lnTo>
                      <a:pt x="1392" y="1236"/>
                    </a:lnTo>
                    <a:lnTo>
                      <a:pt x="1374" y="1236"/>
                    </a:lnTo>
                    <a:lnTo>
                      <a:pt x="1362" y="1236"/>
                    </a:lnTo>
                    <a:lnTo>
                      <a:pt x="1350" y="1236"/>
                    </a:lnTo>
                    <a:lnTo>
                      <a:pt x="1338" y="1236"/>
                    </a:lnTo>
                    <a:lnTo>
                      <a:pt x="1326" y="1236"/>
                    </a:lnTo>
                    <a:lnTo>
                      <a:pt x="1314" y="1236"/>
                    </a:lnTo>
                    <a:lnTo>
                      <a:pt x="1302" y="1236"/>
                    </a:lnTo>
                    <a:lnTo>
                      <a:pt x="1290" y="1236"/>
                    </a:lnTo>
                    <a:lnTo>
                      <a:pt x="1278" y="1236"/>
                    </a:lnTo>
                    <a:lnTo>
                      <a:pt x="1266" y="1236"/>
                    </a:lnTo>
                    <a:lnTo>
                      <a:pt x="1254" y="1236"/>
                    </a:lnTo>
                    <a:lnTo>
                      <a:pt x="1242" y="1236"/>
                    </a:lnTo>
                    <a:lnTo>
                      <a:pt x="1230" y="1236"/>
                    </a:lnTo>
                    <a:lnTo>
                      <a:pt x="1218" y="1236"/>
                    </a:lnTo>
                    <a:lnTo>
                      <a:pt x="1206" y="1236"/>
                    </a:lnTo>
                    <a:lnTo>
                      <a:pt x="1194" y="1236"/>
                    </a:lnTo>
                    <a:lnTo>
                      <a:pt x="1182" y="1236"/>
                    </a:lnTo>
                    <a:lnTo>
                      <a:pt x="1170" y="1236"/>
                    </a:lnTo>
                    <a:lnTo>
                      <a:pt x="1158" y="1236"/>
                    </a:lnTo>
                    <a:lnTo>
                      <a:pt x="1146" y="1236"/>
                    </a:lnTo>
                    <a:lnTo>
                      <a:pt x="1134" y="1236"/>
                    </a:lnTo>
                    <a:lnTo>
                      <a:pt x="1122" y="1236"/>
                    </a:lnTo>
                    <a:lnTo>
                      <a:pt x="1110" y="1236"/>
                    </a:lnTo>
                    <a:lnTo>
                      <a:pt x="1098" y="1236"/>
                    </a:lnTo>
                    <a:lnTo>
                      <a:pt x="1086" y="1236"/>
                    </a:lnTo>
                    <a:lnTo>
                      <a:pt x="1074" y="1236"/>
                    </a:lnTo>
                    <a:lnTo>
                      <a:pt x="1062" y="1236"/>
                    </a:lnTo>
                    <a:lnTo>
                      <a:pt x="1050" y="1236"/>
                    </a:lnTo>
                    <a:lnTo>
                      <a:pt x="1038" y="1236"/>
                    </a:lnTo>
                    <a:lnTo>
                      <a:pt x="1020" y="1236"/>
                    </a:lnTo>
                    <a:lnTo>
                      <a:pt x="1008" y="1236"/>
                    </a:lnTo>
                    <a:lnTo>
                      <a:pt x="996" y="1236"/>
                    </a:lnTo>
                    <a:lnTo>
                      <a:pt x="984" y="1236"/>
                    </a:lnTo>
                    <a:lnTo>
                      <a:pt x="972" y="1236"/>
                    </a:lnTo>
                    <a:lnTo>
                      <a:pt x="960" y="1236"/>
                    </a:lnTo>
                    <a:lnTo>
                      <a:pt x="948" y="1236"/>
                    </a:lnTo>
                    <a:lnTo>
                      <a:pt x="936" y="1236"/>
                    </a:lnTo>
                    <a:lnTo>
                      <a:pt x="924" y="1236"/>
                    </a:lnTo>
                    <a:lnTo>
                      <a:pt x="912" y="1236"/>
                    </a:lnTo>
                    <a:lnTo>
                      <a:pt x="900" y="1236"/>
                    </a:lnTo>
                    <a:lnTo>
                      <a:pt x="888" y="1236"/>
                    </a:lnTo>
                    <a:lnTo>
                      <a:pt x="876" y="1236"/>
                    </a:lnTo>
                    <a:lnTo>
                      <a:pt x="864" y="1236"/>
                    </a:lnTo>
                    <a:lnTo>
                      <a:pt x="852" y="1236"/>
                    </a:lnTo>
                    <a:lnTo>
                      <a:pt x="840" y="1236"/>
                    </a:lnTo>
                    <a:lnTo>
                      <a:pt x="828" y="1236"/>
                    </a:lnTo>
                    <a:lnTo>
                      <a:pt x="816" y="1236"/>
                    </a:lnTo>
                    <a:lnTo>
                      <a:pt x="804" y="1236"/>
                    </a:lnTo>
                    <a:lnTo>
                      <a:pt x="792" y="1236"/>
                    </a:lnTo>
                    <a:lnTo>
                      <a:pt x="780" y="1236"/>
                    </a:lnTo>
                    <a:lnTo>
                      <a:pt x="768" y="1236"/>
                    </a:lnTo>
                    <a:lnTo>
                      <a:pt x="756" y="1236"/>
                    </a:lnTo>
                    <a:lnTo>
                      <a:pt x="744" y="1236"/>
                    </a:lnTo>
                    <a:lnTo>
                      <a:pt x="732" y="1236"/>
                    </a:lnTo>
                    <a:lnTo>
                      <a:pt x="720" y="1236"/>
                    </a:lnTo>
                    <a:lnTo>
                      <a:pt x="708" y="1236"/>
                    </a:lnTo>
                    <a:lnTo>
                      <a:pt x="696" y="1236"/>
                    </a:lnTo>
                    <a:lnTo>
                      <a:pt x="678" y="1236"/>
                    </a:lnTo>
                    <a:lnTo>
                      <a:pt x="666" y="1236"/>
                    </a:lnTo>
                    <a:lnTo>
                      <a:pt x="654" y="1236"/>
                    </a:lnTo>
                    <a:lnTo>
                      <a:pt x="642" y="1236"/>
                    </a:lnTo>
                    <a:lnTo>
                      <a:pt x="630" y="1236"/>
                    </a:lnTo>
                    <a:lnTo>
                      <a:pt x="618" y="1236"/>
                    </a:lnTo>
                    <a:lnTo>
                      <a:pt x="606" y="1236"/>
                    </a:lnTo>
                    <a:lnTo>
                      <a:pt x="594" y="1236"/>
                    </a:lnTo>
                    <a:lnTo>
                      <a:pt x="582" y="1236"/>
                    </a:lnTo>
                    <a:lnTo>
                      <a:pt x="570" y="1236"/>
                    </a:lnTo>
                    <a:lnTo>
                      <a:pt x="558" y="1236"/>
                    </a:lnTo>
                    <a:lnTo>
                      <a:pt x="546" y="1236"/>
                    </a:lnTo>
                    <a:lnTo>
                      <a:pt x="534" y="1236"/>
                    </a:lnTo>
                    <a:lnTo>
                      <a:pt x="522" y="1236"/>
                    </a:lnTo>
                    <a:lnTo>
                      <a:pt x="510" y="1236"/>
                    </a:lnTo>
                    <a:lnTo>
                      <a:pt x="498" y="1236"/>
                    </a:lnTo>
                    <a:lnTo>
                      <a:pt x="486" y="1236"/>
                    </a:lnTo>
                    <a:lnTo>
                      <a:pt x="474" y="1236"/>
                    </a:lnTo>
                    <a:lnTo>
                      <a:pt x="462" y="1236"/>
                    </a:lnTo>
                    <a:lnTo>
                      <a:pt x="450" y="1236"/>
                    </a:lnTo>
                    <a:lnTo>
                      <a:pt x="438" y="1236"/>
                    </a:lnTo>
                    <a:lnTo>
                      <a:pt x="426" y="1236"/>
                    </a:lnTo>
                    <a:lnTo>
                      <a:pt x="414" y="1236"/>
                    </a:lnTo>
                    <a:lnTo>
                      <a:pt x="402" y="1236"/>
                    </a:lnTo>
                    <a:lnTo>
                      <a:pt x="390" y="1236"/>
                    </a:lnTo>
                    <a:lnTo>
                      <a:pt x="378" y="1236"/>
                    </a:lnTo>
                    <a:lnTo>
                      <a:pt x="366" y="1236"/>
                    </a:lnTo>
                    <a:lnTo>
                      <a:pt x="354" y="1236"/>
                    </a:lnTo>
                    <a:lnTo>
                      <a:pt x="336" y="1236"/>
                    </a:lnTo>
                    <a:lnTo>
                      <a:pt x="324" y="1236"/>
                    </a:lnTo>
                    <a:lnTo>
                      <a:pt x="312" y="1236"/>
                    </a:lnTo>
                    <a:lnTo>
                      <a:pt x="300" y="1236"/>
                    </a:lnTo>
                    <a:lnTo>
                      <a:pt x="288" y="1236"/>
                    </a:lnTo>
                    <a:lnTo>
                      <a:pt x="276" y="1236"/>
                    </a:lnTo>
                    <a:lnTo>
                      <a:pt x="264" y="1236"/>
                    </a:lnTo>
                    <a:lnTo>
                      <a:pt x="252" y="1236"/>
                    </a:lnTo>
                    <a:lnTo>
                      <a:pt x="240" y="1236"/>
                    </a:lnTo>
                    <a:lnTo>
                      <a:pt x="228" y="1236"/>
                    </a:lnTo>
                    <a:lnTo>
                      <a:pt x="216" y="1236"/>
                    </a:lnTo>
                    <a:lnTo>
                      <a:pt x="204" y="1236"/>
                    </a:lnTo>
                    <a:lnTo>
                      <a:pt x="192" y="1236"/>
                    </a:lnTo>
                    <a:lnTo>
                      <a:pt x="180" y="1236"/>
                    </a:lnTo>
                    <a:lnTo>
                      <a:pt x="168" y="1236"/>
                    </a:lnTo>
                    <a:lnTo>
                      <a:pt x="156" y="1236"/>
                    </a:lnTo>
                    <a:lnTo>
                      <a:pt x="144" y="1236"/>
                    </a:lnTo>
                    <a:lnTo>
                      <a:pt x="132" y="1236"/>
                    </a:lnTo>
                    <a:lnTo>
                      <a:pt x="120" y="1236"/>
                    </a:lnTo>
                    <a:lnTo>
                      <a:pt x="108" y="1236"/>
                    </a:lnTo>
                    <a:lnTo>
                      <a:pt x="96" y="1236"/>
                    </a:lnTo>
                    <a:lnTo>
                      <a:pt x="84" y="1236"/>
                    </a:lnTo>
                    <a:lnTo>
                      <a:pt x="72" y="1236"/>
                    </a:lnTo>
                    <a:lnTo>
                      <a:pt x="60" y="1236"/>
                    </a:lnTo>
                    <a:lnTo>
                      <a:pt x="48" y="1236"/>
                    </a:lnTo>
                    <a:lnTo>
                      <a:pt x="36" y="1236"/>
                    </a:lnTo>
                    <a:lnTo>
                      <a:pt x="24" y="1236"/>
                    </a:lnTo>
                    <a:lnTo>
                      <a:pt x="12" y="1236"/>
                    </a:lnTo>
                    <a:lnTo>
                      <a:pt x="0" y="1236"/>
                    </a:lnTo>
                    <a:lnTo>
                      <a:pt x="0" y="1236"/>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sp>
          <p:nvSpPr>
            <p:cNvPr id="14" name="TextBox 399"/>
            <p:cNvSpPr txBox="1"/>
            <p:nvPr/>
          </p:nvSpPr>
          <p:spPr>
            <a:xfrm>
              <a:off x="971600" y="476672"/>
              <a:ext cx="1728192" cy="338554"/>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600" i="1" dirty="0" smtClean="0"/>
                <a:t>α</a:t>
              </a:r>
              <a:r>
                <a:rPr lang="tr-TR" sz="1600" i="1" dirty="0" smtClean="0"/>
                <a:t>=1,  </a:t>
              </a:r>
              <a:r>
                <a:rPr lang="el-GR" sz="1600" i="1" dirty="0" smtClean="0"/>
                <a:t>β</a:t>
              </a:r>
              <a:r>
                <a:rPr lang="tr-TR" sz="1600" i="1" dirty="0" smtClean="0"/>
                <a:t>=1</a:t>
              </a:r>
              <a:endParaRPr lang="tr-TR" sz="1600" i="1" dirty="0"/>
            </a:p>
          </p:txBody>
        </p:sp>
        <p:sp>
          <p:nvSpPr>
            <p:cNvPr id="15" name="TextBox 400"/>
            <p:cNvSpPr txBox="1"/>
            <p:nvPr/>
          </p:nvSpPr>
          <p:spPr>
            <a:xfrm>
              <a:off x="10332640" y="548680"/>
              <a:ext cx="1728192" cy="338554"/>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600" i="1" dirty="0" smtClean="0"/>
                <a:t>α</a:t>
              </a:r>
              <a:r>
                <a:rPr lang="tr-TR" sz="1600" i="1" dirty="0" smtClean="0"/>
                <a:t>=1,  </a:t>
              </a:r>
              <a:r>
                <a:rPr lang="el-GR" sz="1600" i="1" dirty="0" smtClean="0"/>
                <a:t>β</a:t>
              </a:r>
              <a:r>
                <a:rPr lang="tr-TR" sz="1600" i="1" dirty="0" smtClean="0"/>
                <a:t>=3</a:t>
              </a:r>
              <a:endParaRPr lang="tr-TR" sz="1600" i="1" dirty="0"/>
            </a:p>
          </p:txBody>
        </p:sp>
        <p:sp>
          <p:nvSpPr>
            <p:cNvPr id="16" name="TextBox 401"/>
            <p:cNvSpPr txBox="1"/>
            <p:nvPr/>
          </p:nvSpPr>
          <p:spPr>
            <a:xfrm>
              <a:off x="971600" y="2996952"/>
              <a:ext cx="1728192" cy="338554"/>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600" i="1" dirty="0" smtClean="0"/>
                <a:t>α</a:t>
              </a:r>
              <a:r>
                <a:rPr lang="tr-TR" sz="1600" i="1" dirty="0" smtClean="0"/>
                <a:t>=2,  </a:t>
              </a:r>
              <a:r>
                <a:rPr lang="el-GR" sz="1600" i="1" dirty="0" smtClean="0"/>
                <a:t>β</a:t>
              </a:r>
              <a:r>
                <a:rPr lang="tr-TR" sz="1600" i="1" dirty="0" smtClean="0"/>
                <a:t>=1</a:t>
              </a:r>
              <a:endParaRPr lang="tr-TR" sz="1600" i="1" dirty="0"/>
            </a:p>
          </p:txBody>
        </p:sp>
        <p:sp>
          <p:nvSpPr>
            <p:cNvPr id="17" name="TextBox 402"/>
            <p:cNvSpPr txBox="1"/>
            <p:nvPr/>
          </p:nvSpPr>
          <p:spPr>
            <a:xfrm>
              <a:off x="5940152" y="2996952"/>
              <a:ext cx="1728192" cy="338554"/>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600" i="1" dirty="0" smtClean="0"/>
                <a:t>α</a:t>
              </a:r>
              <a:r>
                <a:rPr lang="tr-TR" sz="1600" i="1" dirty="0" smtClean="0"/>
                <a:t>=2,  </a:t>
              </a:r>
              <a:r>
                <a:rPr lang="el-GR" sz="1600" i="1" dirty="0" smtClean="0"/>
                <a:t>β</a:t>
              </a:r>
              <a:r>
                <a:rPr lang="tr-TR" sz="1600" i="1" dirty="0" smtClean="0"/>
                <a:t>=2</a:t>
              </a:r>
              <a:endParaRPr lang="tr-TR" sz="1600" i="1" dirty="0"/>
            </a:p>
          </p:txBody>
        </p:sp>
        <p:sp>
          <p:nvSpPr>
            <p:cNvPr id="18" name="TextBox 403"/>
            <p:cNvSpPr txBox="1"/>
            <p:nvPr/>
          </p:nvSpPr>
          <p:spPr>
            <a:xfrm>
              <a:off x="10476656" y="2996952"/>
              <a:ext cx="1728192" cy="338554"/>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600" i="1" dirty="0" smtClean="0"/>
                <a:t>α</a:t>
              </a:r>
              <a:r>
                <a:rPr lang="tr-TR" sz="1600" i="1" dirty="0" smtClean="0"/>
                <a:t>=2,  </a:t>
              </a:r>
              <a:r>
                <a:rPr lang="el-GR" sz="1600" i="1" dirty="0" smtClean="0"/>
                <a:t>β</a:t>
              </a:r>
              <a:r>
                <a:rPr lang="tr-TR" sz="1600" i="1" dirty="0" smtClean="0"/>
                <a:t>=3</a:t>
              </a:r>
              <a:endParaRPr lang="tr-TR" sz="1600" i="1" dirty="0"/>
            </a:p>
          </p:txBody>
        </p:sp>
        <p:sp>
          <p:nvSpPr>
            <p:cNvPr id="19" name="TextBox 404"/>
            <p:cNvSpPr txBox="1"/>
            <p:nvPr/>
          </p:nvSpPr>
          <p:spPr>
            <a:xfrm>
              <a:off x="1043608" y="5877272"/>
              <a:ext cx="1728192" cy="338554"/>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600" i="1" dirty="0" smtClean="0"/>
                <a:t>α</a:t>
              </a:r>
              <a:r>
                <a:rPr lang="tr-TR" sz="1600" i="1" dirty="0" smtClean="0"/>
                <a:t>=3,  </a:t>
              </a:r>
              <a:r>
                <a:rPr lang="el-GR" sz="1600" i="1" dirty="0" smtClean="0"/>
                <a:t>β</a:t>
              </a:r>
              <a:r>
                <a:rPr lang="tr-TR" sz="1600" i="1" dirty="0" smtClean="0"/>
                <a:t>=1</a:t>
              </a:r>
              <a:endParaRPr lang="tr-TR" sz="1600" i="1" dirty="0"/>
            </a:p>
          </p:txBody>
        </p:sp>
        <p:sp>
          <p:nvSpPr>
            <p:cNvPr id="20" name="TextBox 405"/>
            <p:cNvSpPr txBox="1"/>
            <p:nvPr/>
          </p:nvSpPr>
          <p:spPr>
            <a:xfrm>
              <a:off x="5724128" y="5805264"/>
              <a:ext cx="1728192" cy="338554"/>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600" i="1" dirty="0" smtClean="0"/>
                <a:t>α</a:t>
              </a:r>
              <a:r>
                <a:rPr lang="tr-TR" sz="1600" i="1" dirty="0" smtClean="0"/>
                <a:t>=3,  </a:t>
              </a:r>
              <a:r>
                <a:rPr lang="el-GR" sz="1600" i="1" dirty="0" smtClean="0"/>
                <a:t>β</a:t>
              </a:r>
              <a:r>
                <a:rPr lang="tr-TR" sz="1600" i="1" dirty="0" smtClean="0"/>
                <a:t>=2</a:t>
              </a:r>
              <a:endParaRPr lang="tr-TR" sz="1600" i="1" dirty="0"/>
            </a:p>
          </p:txBody>
        </p:sp>
        <p:sp>
          <p:nvSpPr>
            <p:cNvPr id="21" name="TextBox 406"/>
            <p:cNvSpPr txBox="1"/>
            <p:nvPr/>
          </p:nvSpPr>
          <p:spPr>
            <a:xfrm>
              <a:off x="10476656" y="5877272"/>
              <a:ext cx="1728192" cy="338554"/>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600" i="1" dirty="0" smtClean="0"/>
                <a:t>α</a:t>
              </a:r>
              <a:r>
                <a:rPr lang="tr-TR" sz="1600" i="1" dirty="0" smtClean="0"/>
                <a:t>=3,  </a:t>
              </a:r>
              <a:r>
                <a:rPr lang="el-GR" sz="1600" i="1" dirty="0" smtClean="0"/>
                <a:t>β</a:t>
              </a:r>
              <a:r>
                <a:rPr lang="tr-TR" sz="1600" i="1" dirty="0" smtClean="0"/>
                <a:t>=3</a:t>
              </a:r>
              <a:endParaRPr lang="tr-TR" sz="1600" i="1" dirty="0"/>
            </a:p>
          </p:txBody>
        </p:sp>
        <p:sp>
          <p:nvSpPr>
            <p:cNvPr id="22" name="TextBox 407"/>
            <p:cNvSpPr txBox="1"/>
            <p:nvPr/>
          </p:nvSpPr>
          <p:spPr>
            <a:xfrm>
              <a:off x="5724128" y="476672"/>
              <a:ext cx="1728192" cy="338554"/>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600" i="1" dirty="0" smtClean="0"/>
                <a:t>α</a:t>
              </a:r>
              <a:r>
                <a:rPr lang="tr-TR" sz="1600" i="1" dirty="0" smtClean="0"/>
                <a:t>=1,  </a:t>
              </a:r>
              <a:r>
                <a:rPr lang="el-GR" sz="1600" i="1" dirty="0" smtClean="0"/>
                <a:t>β</a:t>
              </a:r>
              <a:r>
                <a:rPr lang="tr-TR" sz="1600" i="1" dirty="0" smtClean="0"/>
                <a:t>=2</a:t>
              </a:r>
              <a:endParaRPr lang="tr-TR" sz="1600" i="1" dirty="0"/>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α ve β parametrelerine göre başarı oranları</a:t>
            </a:r>
            <a:endParaRPr lang="tr-TR" dirty="0"/>
          </a:p>
        </p:txBody>
      </p:sp>
      <p:pic>
        <p:nvPicPr>
          <p:cNvPr id="27650" name="Picture 2"/>
          <p:cNvPicPr>
            <a:picLocks noChangeAspect="1" noChangeArrowheads="1"/>
          </p:cNvPicPr>
          <p:nvPr/>
        </p:nvPicPr>
        <p:blipFill>
          <a:blip r:embed="rId2" cstate="print"/>
          <a:srcRect/>
          <a:stretch>
            <a:fillRect/>
          </a:stretch>
        </p:blipFill>
        <p:spPr bwMode="auto">
          <a:xfrm>
            <a:off x="76200" y="1905000"/>
            <a:ext cx="8964498" cy="33528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458200" cy="5105400"/>
          </a:xfrm>
        </p:spPr>
        <p:txBody>
          <a:bodyPr>
            <a:normAutofit fontScale="70000" lnSpcReduction="20000"/>
          </a:bodyPr>
          <a:lstStyle/>
          <a:p>
            <a:pPr algn="just"/>
            <a:r>
              <a:rPr lang="tr-TR" dirty="0" smtClean="0"/>
              <a:t>Bu çalışmada, karakterlerin UTF-8 değerlerinin ikili karşılaştırmalar sonucu elde edilen bilgileri kullanan yeni bir öznitelik çıkarım yöntemi önerilmiştir. </a:t>
            </a:r>
            <a:endParaRPr lang="tr-TR" dirty="0" smtClean="0"/>
          </a:p>
          <a:p>
            <a:pPr algn="just">
              <a:buNone/>
            </a:pPr>
            <a:endParaRPr lang="tr-TR" dirty="0" smtClean="0"/>
          </a:p>
          <a:p>
            <a:pPr algn="just"/>
            <a:r>
              <a:rPr lang="tr-TR" dirty="0" smtClean="0"/>
              <a:t>Önerilen yöntem metin tabanlı dil tanıma için kullanılmıştır.</a:t>
            </a:r>
          </a:p>
          <a:p>
            <a:pPr algn="just"/>
            <a:endParaRPr lang="tr-TR" dirty="0" smtClean="0"/>
          </a:p>
          <a:p>
            <a:pPr algn="just"/>
            <a:r>
              <a:rPr lang="tr-TR" dirty="0" smtClean="0"/>
              <a:t>Önerilen 1B-YİÖ yöntemi </a:t>
            </a:r>
            <a:r>
              <a:rPr lang="tr-TR" i="1" dirty="0" smtClean="0"/>
              <a:t>P</a:t>
            </a:r>
            <a:r>
              <a:rPr lang="tr-TR" dirty="0" smtClean="0"/>
              <a:t>, </a:t>
            </a:r>
            <a:r>
              <a:rPr lang="tr-TR" i="1" dirty="0" smtClean="0"/>
              <a:t>α </a:t>
            </a:r>
            <a:r>
              <a:rPr lang="tr-TR" dirty="0" smtClean="0"/>
              <a:t>ve </a:t>
            </a:r>
            <a:r>
              <a:rPr lang="tr-TR" i="1" dirty="0" smtClean="0"/>
              <a:t>β</a:t>
            </a:r>
            <a:r>
              <a:rPr lang="tr-TR" dirty="0" smtClean="0"/>
              <a:t> gibi üç(3) parametreye bağlıdır. Bu parametreler dokümanda mikro-makro örüntülerin taranması için kullanılmaktadır.</a:t>
            </a:r>
          </a:p>
          <a:p>
            <a:pPr algn="just"/>
            <a:endParaRPr lang="tr-TR" dirty="0" smtClean="0"/>
          </a:p>
          <a:p>
            <a:pPr algn="just"/>
            <a:r>
              <a:rPr lang="tr-TR" dirty="0" smtClean="0"/>
              <a:t>İki </a:t>
            </a:r>
            <a:r>
              <a:rPr lang="tr-TR" dirty="0" smtClean="0"/>
              <a:t>farklı veri seti için elde edilen tanıma başarı oranları %98,89 ve% 89’ </a:t>
            </a:r>
            <a:r>
              <a:rPr lang="tr-TR" dirty="0" err="1" smtClean="0"/>
              <a:t>dir</a:t>
            </a:r>
            <a:r>
              <a:rPr lang="tr-TR" dirty="0" smtClean="0"/>
              <a:t>. </a:t>
            </a:r>
            <a:endParaRPr lang="tr-TR" dirty="0" smtClean="0"/>
          </a:p>
          <a:p>
            <a:pPr algn="just"/>
            <a:endParaRPr lang="tr-TR" dirty="0" smtClean="0"/>
          </a:p>
          <a:p>
            <a:pPr algn="just"/>
            <a:r>
              <a:rPr lang="tr-TR" dirty="0" smtClean="0"/>
              <a:t>Önerilen </a:t>
            </a:r>
            <a:r>
              <a:rPr lang="tr-TR" dirty="0" smtClean="0"/>
              <a:t>yöntem farklı uzunlukta metinler için denenmiş metin uzunluklarının 500 byte ve üzeri uzunluklarda daha başarılı olduğu görülmüştür.  </a:t>
            </a:r>
            <a:endParaRPr lang="tr-TR" dirty="0" smtClean="0"/>
          </a:p>
          <a:p>
            <a:pPr algn="just"/>
            <a:endParaRPr lang="tr-TR" dirty="0" smtClean="0"/>
          </a:p>
          <a:p>
            <a:pPr algn="just"/>
            <a:r>
              <a:rPr lang="tr-TR" dirty="0" smtClean="0"/>
              <a:t>Sonuç </a:t>
            </a:r>
            <a:r>
              <a:rPr lang="tr-TR" dirty="0" smtClean="0"/>
              <a:t>olarak önerilen yöntem spam tanıma, metin kategorize etme gibi farklı metin madenciliği alanlarında kullanılabilir. </a:t>
            </a:r>
          </a:p>
          <a:p>
            <a:endParaRPr lang="tr-TR" dirty="0"/>
          </a:p>
        </p:txBody>
      </p:sp>
      <p:sp>
        <p:nvSpPr>
          <p:cNvPr id="2" name="Title 1"/>
          <p:cNvSpPr>
            <a:spLocks noGrp="1"/>
          </p:cNvSpPr>
          <p:nvPr>
            <p:ph type="title"/>
          </p:nvPr>
        </p:nvSpPr>
        <p:spPr/>
        <p:txBody>
          <a:bodyPr/>
          <a:lstStyle/>
          <a:p>
            <a:r>
              <a:rPr lang="tr-TR" b="1" dirty="0" smtClean="0"/>
              <a:t>Sonuçlar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tr-TR" dirty="0" smtClean="0"/>
              <a:t>Dil </a:t>
            </a:r>
            <a:r>
              <a:rPr lang="tr-TR" dirty="0" smtClean="0"/>
              <a:t>tanıma (DT), bir dokümanın içeriğini kullanarak İngilizce, Türkçe, Arapça İngilizce veya herhangi bir dile ait olduğunun otomatik olarak tespitidir.</a:t>
            </a:r>
            <a:endParaRPr lang="tr-TR" dirty="0"/>
          </a:p>
        </p:txBody>
      </p:sp>
      <p:sp>
        <p:nvSpPr>
          <p:cNvPr id="2" name="Title 1"/>
          <p:cNvSpPr>
            <a:spLocks noGrp="1"/>
          </p:cNvSpPr>
          <p:nvPr>
            <p:ph type="title"/>
          </p:nvPr>
        </p:nvSpPr>
        <p:spPr/>
        <p:txBody>
          <a:bodyPr/>
          <a:lstStyle/>
          <a:p>
            <a:r>
              <a:rPr lang="tr-TR" dirty="0" smtClean="0"/>
              <a:t>Dil tanıma</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4767072"/>
          </a:xfrm>
        </p:spPr>
        <p:txBody>
          <a:bodyPr>
            <a:normAutofit lnSpcReduction="10000"/>
          </a:bodyPr>
          <a:lstStyle/>
          <a:p>
            <a:pPr algn="just"/>
            <a:r>
              <a:rPr lang="tr-TR" dirty="0" smtClean="0"/>
              <a:t>Dilbilimsel </a:t>
            </a:r>
            <a:r>
              <a:rPr lang="tr-TR" dirty="0" smtClean="0"/>
              <a:t>yaklaşımlar, bir dile ait özel bir kelime veya karakteri arayan ve indeksleyen  </a:t>
            </a:r>
            <a:r>
              <a:rPr lang="tr-TR" dirty="0" smtClean="0"/>
              <a:t>metotlardır. Bu </a:t>
            </a:r>
            <a:r>
              <a:rPr lang="tr-TR" dirty="0" smtClean="0"/>
              <a:t>yaklaşımlar dile ait kurallar ile bilgi tabanlı olarak çalışırlar.  </a:t>
            </a:r>
            <a:endParaRPr lang="tr-TR" dirty="0" smtClean="0"/>
          </a:p>
          <a:p>
            <a:pPr algn="just"/>
            <a:endParaRPr lang="tr-TR" dirty="0" smtClean="0"/>
          </a:p>
          <a:p>
            <a:pPr algn="just"/>
            <a:r>
              <a:rPr lang="tr-TR" dirty="0" smtClean="0"/>
              <a:t>İstatistiksel </a:t>
            </a:r>
            <a:r>
              <a:rPr lang="tr-TR" dirty="0" smtClean="0"/>
              <a:t>yaklaşımlar ise dili oluşturan </a:t>
            </a:r>
            <a:r>
              <a:rPr lang="tr-TR" dirty="0" smtClean="0"/>
              <a:t>kelime veya </a:t>
            </a:r>
            <a:r>
              <a:rPr lang="tr-TR" dirty="0" smtClean="0"/>
              <a:t>karakter frekans ve dağılımlarına bağlıdır. Dilbilimsel yöntemlere göre yeterli bilgi vermeyen ancak dilleri matematiksel olarak modellemek için yardımcı olurlar. İstatistiksel yaklaşımlar dokümanın içeriği ile </a:t>
            </a:r>
            <a:r>
              <a:rPr lang="tr-TR" dirty="0" smtClean="0"/>
              <a:t>ilgilenmezler.</a:t>
            </a:r>
            <a:endParaRPr lang="tr-TR" dirty="0"/>
          </a:p>
        </p:txBody>
      </p:sp>
      <p:sp>
        <p:nvSpPr>
          <p:cNvPr id="2" name="Title 1"/>
          <p:cNvSpPr>
            <a:spLocks noGrp="1"/>
          </p:cNvSpPr>
          <p:nvPr>
            <p:ph type="title"/>
          </p:nvPr>
        </p:nvSpPr>
        <p:spPr/>
        <p:txBody>
          <a:bodyPr/>
          <a:lstStyle/>
          <a:p>
            <a:r>
              <a:rPr lang="tr-TR" dirty="0" smtClean="0"/>
              <a:t>Yaklaşımlar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248400"/>
          </a:xfrm>
        </p:spPr>
        <p:txBody>
          <a:bodyPr>
            <a:normAutofit fontScale="77500" lnSpcReduction="20000"/>
          </a:bodyPr>
          <a:lstStyle/>
          <a:p>
            <a:r>
              <a:rPr lang="tr-TR" dirty="0" smtClean="0"/>
              <a:t>Bu çalışmada, karakterlerin UTF-8 değerlerinin ikili karşılaştırmalar sonucu elde edilen bilgileri kullanan yeni bir öznitelik çıkarım yöntemi önerilmiştir. </a:t>
            </a:r>
            <a:endParaRPr lang="tr-TR" dirty="0" smtClean="0"/>
          </a:p>
          <a:p>
            <a:endParaRPr lang="tr-TR" dirty="0" smtClean="0"/>
          </a:p>
          <a:p>
            <a:r>
              <a:rPr lang="tr-TR" dirty="0" smtClean="0"/>
              <a:t>Bu </a:t>
            </a:r>
            <a:r>
              <a:rPr lang="tr-TR" dirty="0" smtClean="0"/>
              <a:t>çalışmada YİÖ metodu tek boyutlu hale getirilerek, metin madenciliğinde bir öznitelik çıkarım metodu olarak kullanılmıştır. </a:t>
            </a:r>
            <a:endParaRPr lang="tr-TR" dirty="0" smtClean="0"/>
          </a:p>
          <a:p>
            <a:endParaRPr lang="tr-TR" dirty="0" smtClean="0"/>
          </a:p>
          <a:p>
            <a:r>
              <a:rPr lang="tr-TR" dirty="0" smtClean="0"/>
              <a:t>Önerilen </a:t>
            </a:r>
            <a:r>
              <a:rPr lang="tr-TR" dirty="0" smtClean="0"/>
              <a:t>yöntem karakterlerin Unikod değerlerini kullanmaktadır. Karakterlerin Unikod değerleri komşuları ile karşılaştırılarak; büyük olması durumunda 1 diğer durumlarda 0 değeri üretilerek bir ikili dizge elde edilmektedir. </a:t>
            </a:r>
            <a:endParaRPr lang="tr-TR" dirty="0" smtClean="0"/>
          </a:p>
          <a:p>
            <a:endParaRPr lang="tr-TR" dirty="0" smtClean="0"/>
          </a:p>
          <a:p>
            <a:r>
              <a:rPr lang="tr-TR" dirty="0" smtClean="0"/>
              <a:t>Bu </a:t>
            </a:r>
            <a:r>
              <a:rPr lang="tr-TR" dirty="0" smtClean="0"/>
              <a:t>ikili dizgelerin onlu karşılığı karşılaştırılan karakterin yeni değeri olarak alınmaktadır.  Bu şekilde tüm karakterlerden elde edilen yeni değerler YİÖ sinyalini oluşturmaktadır. </a:t>
            </a:r>
            <a:endParaRPr lang="tr-TR" dirty="0" smtClean="0"/>
          </a:p>
          <a:p>
            <a:endParaRPr lang="tr-TR" dirty="0" smtClean="0"/>
          </a:p>
          <a:p>
            <a:r>
              <a:rPr lang="tr-TR" dirty="0" smtClean="0"/>
              <a:t>Önerilen </a:t>
            </a:r>
            <a:r>
              <a:rPr lang="tr-TR" dirty="0" smtClean="0"/>
              <a:t>1B-YİÖ yöntemi </a:t>
            </a:r>
            <a:r>
              <a:rPr lang="tr-TR" i="1" dirty="0" smtClean="0"/>
              <a:t>P</a:t>
            </a:r>
            <a:r>
              <a:rPr lang="tr-TR" dirty="0" smtClean="0"/>
              <a:t>, </a:t>
            </a:r>
            <a:r>
              <a:rPr lang="tr-TR" i="1" dirty="0" smtClean="0"/>
              <a:t>α </a:t>
            </a:r>
            <a:r>
              <a:rPr lang="tr-TR" dirty="0" smtClean="0"/>
              <a:t>ve </a:t>
            </a:r>
            <a:r>
              <a:rPr lang="tr-TR" i="1" dirty="0" smtClean="0"/>
              <a:t>β</a:t>
            </a:r>
            <a:r>
              <a:rPr lang="tr-TR" dirty="0" smtClean="0"/>
              <a:t> gibi üç(3) parametreye bağlıdır. Bu parametreler dokümanda mikro-makro örüntülerin taranması için kullanılmaktadır.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p:spPr>
        <p:txBody>
          <a:bodyPr>
            <a:normAutofit fontScale="92500"/>
          </a:bodyPr>
          <a:lstStyle/>
          <a:p>
            <a:pPr algn="just"/>
            <a:r>
              <a:rPr lang="tr-TR" dirty="0" smtClean="0"/>
              <a:t>1B-YİÖ yöntemi, metinlerden yeni öznitelik çıkarımı için görüntü işlemede yaygın bir şekilde kullanılan YİÖ metodundan geliştirilmiştir</a:t>
            </a:r>
            <a:r>
              <a:rPr lang="tr-TR" dirty="0" smtClean="0"/>
              <a:t>.</a:t>
            </a:r>
          </a:p>
          <a:p>
            <a:pPr algn="just"/>
            <a:endParaRPr lang="tr-TR" dirty="0" smtClean="0"/>
          </a:p>
          <a:p>
            <a:pPr algn="just"/>
            <a:r>
              <a:rPr lang="tr-TR" dirty="0" smtClean="0"/>
              <a:t>1B-YİÖ </a:t>
            </a:r>
            <a:r>
              <a:rPr lang="tr-TR" dirty="0" smtClean="0"/>
              <a:t>yöntemi zaman serisi şeklinde dizilmiş tek boyutlu sinyallere uygulanabilir. </a:t>
            </a:r>
            <a:endParaRPr lang="tr-TR" dirty="0" smtClean="0"/>
          </a:p>
          <a:p>
            <a:pPr algn="just"/>
            <a:endParaRPr lang="tr-TR" dirty="0" smtClean="0"/>
          </a:p>
          <a:p>
            <a:pPr algn="just"/>
            <a:r>
              <a:rPr lang="tr-TR" dirty="0" smtClean="0"/>
              <a:t>Sinyal </a:t>
            </a:r>
            <a:r>
              <a:rPr lang="tr-TR" dirty="0" smtClean="0"/>
              <a:t>üzerindeki her değer için değerler ile komşuları arasında yapılan karşılaştırmalar sonucu ikili kodlar üretilir. Elde edilen bu kodların onluk karşılıkları sinyali ifade eden yeni bir sinyal olarak ele </a:t>
            </a:r>
            <a:r>
              <a:rPr lang="tr-TR" dirty="0" smtClean="0"/>
              <a:t>alınmaktadır.</a:t>
            </a:r>
            <a:endParaRPr lang="tr-TR" dirty="0" smtClean="0"/>
          </a:p>
          <a:p>
            <a:endParaRPr lang="tr-TR" dirty="0"/>
          </a:p>
        </p:txBody>
      </p:sp>
      <p:sp>
        <p:nvSpPr>
          <p:cNvPr id="2" name="Title 1"/>
          <p:cNvSpPr>
            <a:spLocks noGrp="1"/>
          </p:cNvSpPr>
          <p:nvPr>
            <p:ph type="title"/>
          </p:nvPr>
        </p:nvSpPr>
        <p:spPr/>
        <p:txBody>
          <a:bodyPr>
            <a:normAutofit fontScale="90000"/>
          </a:bodyPr>
          <a:lstStyle/>
          <a:p>
            <a:pPr algn="ctr"/>
            <a:r>
              <a:rPr lang="tr-TR" b="1" dirty="0" smtClean="0"/>
              <a:t>1B-Yerel İkili Örüntüler Yöntemi</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tr-TR" b="1" dirty="0" smtClean="0"/>
              <a:t>1B-Yerel İkili Örüntüler Yöntemi</a:t>
            </a:r>
            <a:endParaRPr lang="tr-TR"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graphicFrame>
        <p:nvGraphicFramePr>
          <p:cNvPr id="1025" name="Object 1"/>
          <p:cNvGraphicFramePr>
            <a:graphicFrameLocks noChangeAspect="1"/>
          </p:cNvGraphicFramePr>
          <p:nvPr/>
        </p:nvGraphicFramePr>
        <p:xfrm>
          <a:off x="457200" y="1447800"/>
          <a:ext cx="5410200" cy="2438400"/>
        </p:xfrm>
        <a:graphic>
          <a:graphicData uri="http://schemas.openxmlformats.org/presentationml/2006/ole">
            <p:oleObj spid="_x0000_s23554" name="Denklem" r:id="rId3" imgW="1524000" imgH="1168400" progId="Equation.3">
              <p:embed/>
            </p:oleObj>
          </a:graphicData>
        </a:graphic>
      </p:graphicFrame>
      <p:sp>
        <p:nvSpPr>
          <p:cNvPr id="1027" name="Rectangle 3"/>
          <p:cNvSpPr>
            <a:spLocks noChangeArrowheads="1"/>
          </p:cNvSpPr>
          <p:nvPr/>
        </p:nvSpPr>
        <p:spPr bwMode="auto">
          <a:xfrm>
            <a:off x="0" y="4933146"/>
            <a:ext cx="9144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Burada  </a:t>
            </a:r>
            <a:r>
              <a:rPr kumimoji="0" lang="tr-T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t>
            </a:r>
            <a:r>
              <a:rPr kumimoji="0" lang="tr-TR" sz="2800" b="0" i="1"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i</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ve </a:t>
            </a:r>
            <a:r>
              <a:rPr kumimoji="0" lang="tr-T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t>
            </a:r>
            <a:r>
              <a:rPr kumimoji="0" lang="tr-TR" sz="2800" b="0" i="1"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c</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sırasıyla ele alınan komşular ve karşılaştırılan merkez değeri belirtir.  </a:t>
            </a:r>
            <a:endParaRPr kumimoji="0" lang="tr-TR"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3" name="Picture 3"/>
          <p:cNvPicPr>
            <a:picLocks noChangeAspect="1" noChangeArrowheads="1"/>
          </p:cNvPicPr>
          <p:nvPr/>
        </p:nvPicPr>
        <p:blipFill>
          <a:blip r:embed="rId2" cstate="print"/>
          <a:srcRect/>
          <a:stretch>
            <a:fillRect/>
          </a:stretch>
        </p:blipFill>
        <p:spPr bwMode="auto">
          <a:xfrm>
            <a:off x="0" y="0"/>
            <a:ext cx="9237562" cy="5486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p:cNvPicPr>
            <a:picLocks noChangeAspect="1" noChangeArrowheads="1"/>
          </p:cNvPicPr>
          <p:nvPr/>
        </p:nvPicPr>
        <p:blipFill>
          <a:blip r:embed="rId2" cstate="print"/>
          <a:srcRect/>
          <a:stretch>
            <a:fillRect/>
          </a:stretch>
        </p:blipFill>
        <p:spPr bwMode="auto">
          <a:xfrm>
            <a:off x="0" y="0"/>
            <a:ext cx="8982364" cy="56388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657600"/>
            <a:ext cx="8458200" cy="3200400"/>
          </a:xfrm>
        </p:spPr>
        <p:txBody>
          <a:bodyPr>
            <a:normAutofit fontScale="92500" lnSpcReduction="20000"/>
          </a:bodyPr>
          <a:lstStyle/>
          <a:p>
            <a:r>
              <a:rPr lang="tr-TR" b="1" dirty="0" smtClean="0"/>
              <a:t>Blok 1</a:t>
            </a:r>
            <a:r>
              <a:rPr lang="tr-TR" dirty="0" smtClean="0"/>
              <a:t>:  Bu blokta metin içende geçen boşluklar, noktalama işaretleri, yeni satır gibi özel karakterler atılır. Temizleme işleminden sonra metin Unicode’lara dönüştürülür. Unicode’lerden oluşan yeni dizi bir boyutlu sinyal olarak ele alınır.  Mesajın aşağıdaki ifade olması durumunda </a:t>
            </a:r>
            <a:r>
              <a:rPr lang="tr-TR" dirty="0" smtClean="0"/>
              <a:t>bir örnek </a:t>
            </a:r>
            <a:r>
              <a:rPr lang="tr-TR" dirty="0" smtClean="0"/>
              <a:t>aşağıda gösterilmiştir. </a:t>
            </a:r>
          </a:p>
          <a:p>
            <a:r>
              <a:rPr lang="tr-TR" dirty="0" smtClean="0"/>
              <a:t> “</a:t>
            </a:r>
            <a:r>
              <a:rPr lang="tr-TR" i="1" dirty="0" smtClean="0"/>
              <a:t>A </a:t>
            </a:r>
            <a:r>
              <a:rPr lang="tr-TR" i="1" dirty="0" err="1" smtClean="0"/>
              <a:t>novel</a:t>
            </a:r>
            <a:r>
              <a:rPr lang="tr-TR" i="1" dirty="0" smtClean="0"/>
              <a:t> </a:t>
            </a:r>
            <a:r>
              <a:rPr lang="tr-TR" i="1" dirty="0" err="1" smtClean="0"/>
              <a:t>approach</a:t>
            </a:r>
            <a:r>
              <a:rPr lang="tr-TR" i="1" dirty="0" smtClean="0"/>
              <a:t> for </a:t>
            </a:r>
            <a:r>
              <a:rPr lang="tr-TR" i="1" dirty="0" err="1" smtClean="0"/>
              <a:t>language</a:t>
            </a:r>
            <a:r>
              <a:rPr lang="tr-TR" i="1" dirty="0" smtClean="0"/>
              <a:t> </a:t>
            </a:r>
            <a:r>
              <a:rPr lang="tr-TR" i="1" dirty="0" err="1" smtClean="0"/>
              <a:t>identification</a:t>
            </a:r>
            <a:r>
              <a:rPr lang="tr-TR" i="1" dirty="0" smtClean="0"/>
              <a:t> </a:t>
            </a:r>
            <a:r>
              <a:rPr lang="tr-TR" i="1" dirty="0" err="1" smtClean="0"/>
              <a:t>based</a:t>
            </a:r>
            <a:r>
              <a:rPr lang="tr-TR" i="1" dirty="0" smtClean="0"/>
              <a:t> on </a:t>
            </a:r>
            <a:r>
              <a:rPr lang="tr-TR" i="1" dirty="0" err="1" smtClean="0"/>
              <a:t>binary</a:t>
            </a:r>
            <a:r>
              <a:rPr lang="tr-TR" i="1" dirty="0" smtClean="0"/>
              <a:t> </a:t>
            </a:r>
            <a:r>
              <a:rPr lang="tr-TR" i="1" dirty="0" err="1" smtClean="0"/>
              <a:t>patterns</a:t>
            </a:r>
            <a:r>
              <a:rPr lang="tr-TR" dirty="0" smtClean="0"/>
              <a:t>”</a:t>
            </a:r>
          </a:p>
          <a:p>
            <a:endParaRPr lang="tr-TR" dirty="0"/>
          </a:p>
        </p:txBody>
      </p:sp>
      <p:sp>
        <p:nvSpPr>
          <p:cNvPr id="2" name="Title 1"/>
          <p:cNvSpPr>
            <a:spLocks noGrp="1"/>
          </p:cNvSpPr>
          <p:nvPr>
            <p:ph type="title"/>
          </p:nvPr>
        </p:nvSpPr>
        <p:spPr/>
        <p:txBody>
          <a:bodyPr>
            <a:normAutofit fontScale="90000"/>
          </a:bodyPr>
          <a:lstStyle/>
          <a:p>
            <a:r>
              <a:rPr lang="tr-TR" b="1" dirty="0" smtClean="0"/>
              <a:t>Önerilen Yöntem</a:t>
            </a:r>
            <a:r>
              <a:rPr lang="tr-TR" dirty="0" smtClean="0"/>
              <a:t/>
            </a:r>
            <a:br>
              <a:rPr lang="tr-TR" dirty="0" smtClean="0"/>
            </a:br>
            <a:endParaRPr lang="tr-TR" dirty="0"/>
          </a:p>
        </p:txBody>
      </p:sp>
      <p:grpSp>
        <p:nvGrpSpPr>
          <p:cNvPr id="4" name="Group 3"/>
          <p:cNvGrpSpPr/>
          <p:nvPr/>
        </p:nvGrpSpPr>
        <p:grpSpPr>
          <a:xfrm>
            <a:off x="304800" y="838200"/>
            <a:ext cx="8839200" cy="2514600"/>
            <a:chOff x="179512" y="1412776"/>
            <a:chExt cx="7056784" cy="1872208"/>
          </a:xfrm>
        </p:grpSpPr>
        <p:sp>
          <p:nvSpPr>
            <p:cNvPr id="5" name="Rectangle 4"/>
            <p:cNvSpPr/>
            <p:nvPr/>
          </p:nvSpPr>
          <p:spPr>
            <a:xfrm>
              <a:off x="1259632" y="1988840"/>
              <a:ext cx="1152128" cy="6480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defPPr>
                <a:defRPr lang="tr-T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tr-TR" sz="1200" dirty="0" smtClean="0">
                  <a:latin typeface="Times New Roman" pitchFamily="18" charset="0"/>
                  <a:cs typeface="Times New Roman" pitchFamily="18" charset="0"/>
                </a:rPr>
                <a:t>Önişlemler</a:t>
              </a:r>
              <a:endParaRPr lang="tr-TR" sz="1200" dirty="0">
                <a:latin typeface="Times New Roman" pitchFamily="18" charset="0"/>
                <a:cs typeface="Times New Roman" pitchFamily="18" charset="0"/>
              </a:endParaRPr>
            </a:p>
          </p:txBody>
        </p:sp>
        <p:sp>
          <p:nvSpPr>
            <p:cNvPr id="6" name="TextBox 4"/>
            <p:cNvSpPr txBox="1"/>
            <p:nvPr/>
          </p:nvSpPr>
          <p:spPr>
            <a:xfrm>
              <a:off x="251520" y="2204864"/>
              <a:ext cx="1224136" cy="276999"/>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1200" dirty="0" smtClean="0"/>
                <a:t>Doküman</a:t>
              </a:r>
              <a:endParaRPr lang="tr-TR" sz="1200" dirty="0"/>
            </a:p>
          </p:txBody>
        </p:sp>
        <p:sp>
          <p:nvSpPr>
            <p:cNvPr id="7" name="Rectangle 6"/>
            <p:cNvSpPr/>
            <p:nvPr/>
          </p:nvSpPr>
          <p:spPr>
            <a:xfrm>
              <a:off x="2555776" y="1988840"/>
              <a:ext cx="1296144" cy="648072"/>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defPPr>
                <a:defRPr lang="tr-T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tr-TR" sz="1200" dirty="0" smtClean="0"/>
                <a:t>1B-YİÖ Dönüşümü</a:t>
              </a:r>
              <a:endParaRPr lang="tr-TR" sz="1200" dirty="0"/>
            </a:p>
          </p:txBody>
        </p:sp>
        <p:sp>
          <p:nvSpPr>
            <p:cNvPr id="8" name="Rectangle 7"/>
            <p:cNvSpPr/>
            <p:nvPr/>
          </p:nvSpPr>
          <p:spPr>
            <a:xfrm>
              <a:off x="3995936" y="1988840"/>
              <a:ext cx="1080120" cy="648072"/>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defPPr>
                <a:defRPr lang="tr-T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tr-TR" sz="1200" dirty="0" smtClean="0"/>
                <a:t>1B-YİÖ Histogram</a:t>
              </a:r>
              <a:endParaRPr lang="tr-TR" sz="1200" dirty="0"/>
            </a:p>
          </p:txBody>
        </p:sp>
        <p:sp>
          <p:nvSpPr>
            <p:cNvPr id="9" name="Rectangle 8"/>
            <p:cNvSpPr/>
            <p:nvPr/>
          </p:nvSpPr>
          <p:spPr>
            <a:xfrm>
              <a:off x="5292080" y="1988840"/>
              <a:ext cx="1008112" cy="648072"/>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defPPr>
                <a:defRPr lang="tr-T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tr-TR" sz="1200" dirty="0" smtClean="0"/>
                <a:t>Sınıflandırma Metodu</a:t>
              </a:r>
              <a:endParaRPr lang="tr-TR" sz="1200" dirty="0"/>
            </a:p>
          </p:txBody>
        </p:sp>
        <p:sp>
          <p:nvSpPr>
            <p:cNvPr id="10" name="TextBox 13"/>
            <p:cNvSpPr txBox="1"/>
            <p:nvPr/>
          </p:nvSpPr>
          <p:spPr>
            <a:xfrm>
              <a:off x="6516216" y="2204864"/>
              <a:ext cx="720080" cy="276999"/>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1200" dirty="0" smtClean="0"/>
                <a:t>Sonuçlar</a:t>
              </a:r>
              <a:endParaRPr lang="tr-TR" sz="1200" dirty="0"/>
            </a:p>
          </p:txBody>
        </p:sp>
        <p:cxnSp>
          <p:nvCxnSpPr>
            <p:cNvPr id="11" name="Straight Arrow Connector 10"/>
            <p:cNvCxnSpPr/>
            <p:nvPr/>
          </p:nvCxnSpPr>
          <p:spPr>
            <a:xfrm>
              <a:off x="1043608" y="2348880"/>
              <a:ext cx="21602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2339752" y="2348880"/>
              <a:ext cx="21602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3779912" y="2348880"/>
              <a:ext cx="21602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5076056" y="2348880"/>
              <a:ext cx="21602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6300192" y="2348880"/>
              <a:ext cx="21602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179512" y="1412776"/>
              <a:ext cx="6984776" cy="187220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tr-T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tr-TR"/>
            </a:p>
          </p:txBody>
        </p:sp>
        <p:sp>
          <p:nvSpPr>
            <p:cNvPr id="17" name="TextBox 24"/>
            <p:cNvSpPr txBox="1"/>
            <p:nvPr/>
          </p:nvSpPr>
          <p:spPr>
            <a:xfrm>
              <a:off x="1403648" y="2708920"/>
              <a:ext cx="936104" cy="276999"/>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1200" dirty="0" smtClean="0"/>
                <a:t>Block 1</a:t>
              </a:r>
              <a:endParaRPr lang="tr-TR" sz="1200" dirty="0"/>
            </a:p>
          </p:txBody>
        </p:sp>
        <p:sp>
          <p:nvSpPr>
            <p:cNvPr id="18" name="TextBox 25"/>
            <p:cNvSpPr txBox="1"/>
            <p:nvPr/>
          </p:nvSpPr>
          <p:spPr>
            <a:xfrm>
              <a:off x="2699792" y="2708920"/>
              <a:ext cx="936104" cy="276999"/>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1200" dirty="0" smtClean="0"/>
                <a:t>Block 2</a:t>
              </a:r>
              <a:endParaRPr lang="tr-TR" sz="1200" dirty="0"/>
            </a:p>
          </p:txBody>
        </p:sp>
        <p:sp>
          <p:nvSpPr>
            <p:cNvPr id="19" name="TextBox 26"/>
            <p:cNvSpPr txBox="1"/>
            <p:nvPr/>
          </p:nvSpPr>
          <p:spPr>
            <a:xfrm>
              <a:off x="4067944" y="2708920"/>
              <a:ext cx="936104" cy="276999"/>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1200" dirty="0" smtClean="0"/>
                <a:t>Block 3</a:t>
              </a:r>
              <a:endParaRPr lang="tr-TR" sz="1200" dirty="0"/>
            </a:p>
          </p:txBody>
        </p:sp>
        <p:sp>
          <p:nvSpPr>
            <p:cNvPr id="20" name="TextBox 27"/>
            <p:cNvSpPr txBox="1"/>
            <p:nvPr/>
          </p:nvSpPr>
          <p:spPr>
            <a:xfrm>
              <a:off x="5292080" y="2703587"/>
              <a:ext cx="936104" cy="276999"/>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1200" dirty="0" smtClean="0"/>
                <a:t>Block 4</a:t>
              </a:r>
              <a:endParaRPr lang="tr-TR" sz="1200" dirty="0"/>
            </a:p>
          </p:txBody>
        </p:sp>
      </p:gr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125</TotalTime>
  <Words>1100</Words>
  <Application>Microsoft Office PowerPoint</Application>
  <PresentationFormat>On-screen Show (4:3)</PresentationFormat>
  <Paragraphs>210</Paragraphs>
  <Slides>17</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Concourse</vt:lpstr>
      <vt:lpstr>Denklem</vt:lpstr>
      <vt:lpstr>  Doküman dili tanıma için ikili örüntüler tabanlı yeni bir yaklaşım  </vt:lpstr>
      <vt:lpstr>Dil tanıma</vt:lpstr>
      <vt:lpstr>Yaklaşımlar</vt:lpstr>
      <vt:lpstr>Slide 4</vt:lpstr>
      <vt:lpstr>1B-Yerel İkili Örüntüler Yöntemi</vt:lpstr>
      <vt:lpstr>1B-Yerel İkili Örüntüler Yöntemi</vt:lpstr>
      <vt:lpstr>Slide 7</vt:lpstr>
      <vt:lpstr>Slide 8</vt:lpstr>
      <vt:lpstr>Önerilen Yöntem </vt:lpstr>
      <vt:lpstr>Önişlemler</vt:lpstr>
      <vt:lpstr>Slide 11</vt:lpstr>
      <vt:lpstr>Slide 12</vt:lpstr>
      <vt:lpstr>Veri Seti</vt:lpstr>
      <vt:lpstr>Deneysel Sonuçlar</vt:lpstr>
      <vt:lpstr>α ve β parametrelerine göre örüntülerin dağılımı</vt:lpstr>
      <vt:lpstr>α ve β parametrelerine göre başarı oranları</vt:lpstr>
      <vt:lpstr>Sonuçlar</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Doküman dili tanıma için ikili örüntüler tabanlı yeni bir yaklaşım  </dc:title>
  <dc:creator>YILMAZ</dc:creator>
  <cp:lastModifiedBy>YILMAZ</cp:lastModifiedBy>
  <cp:revision>38</cp:revision>
  <dcterms:created xsi:type="dcterms:W3CDTF">2006-08-16T00:00:00Z</dcterms:created>
  <dcterms:modified xsi:type="dcterms:W3CDTF">2015-02-01T19:42:52Z</dcterms:modified>
</cp:coreProperties>
</file>