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1" r:id="rId7"/>
    <p:sldId id="265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71919-9A9B-4D2F-A5FB-50AF20A933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5590BEB-581D-4157-B650-3F0026DAA226}">
      <dgm:prSet phldrT="[Metin]"/>
      <dgm:spPr/>
      <dgm:t>
        <a:bodyPr/>
        <a:lstStyle/>
        <a:p>
          <a:r>
            <a:rPr lang="tr-TR" smtClean="0"/>
            <a:t>Kullanıcı Tercih </a:t>
          </a:r>
          <a:endParaRPr lang="tr-TR" dirty="0"/>
        </a:p>
      </dgm:t>
    </dgm:pt>
    <dgm:pt modelId="{BA7B988D-6F82-4C39-A914-E4178E064E7F}" type="parTrans" cxnId="{8C373423-52F3-45E7-9264-BE9747AB7B13}">
      <dgm:prSet/>
      <dgm:spPr/>
      <dgm:t>
        <a:bodyPr/>
        <a:lstStyle/>
        <a:p>
          <a:endParaRPr lang="tr-TR"/>
        </a:p>
      </dgm:t>
    </dgm:pt>
    <dgm:pt modelId="{DFB4021F-71A4-4E72-AF44-B10C01291D8B}" type="sibTrans" cxnId="{8C373423-52F3-45E7-9264-BE9747AB7B13}">
      <dgm:prSet/>
      <dgm:spPr/>
      <dgm:t>
        <a:bodyPr/>
        <a:lstStyle/>
        <a:p>
          <a:endParaRPr lang="tr-TR"/>
        </a:p>
      </dgm:t>
    </dgm:pt>
    <dgm:pt modelId="{0BD75FB9-1C0A-433E-BE24-98BB0A79A338}">
      <dgm:prSet phldrT="[Metin]"/>
      <dgm:spPr/>
      <dgm:t>
        <a:bodyPr/>
        <a:lstStyle/>
        <a:p>
          <a:r>
            <a:rPr lang="tr-TR" dirty="0" smtClean="0"/>
            <a:t>Konum Alma</a:t>
          </a:r>
          <a:endParaRPr lang="tr-TR" dirty="0"/>
        </a:p>
      </dgm:t>
    </dgm:pt>
    <dgm:pt modelId="{2DEFC118-2CAD-4933-B64F-C9B8C1904A36}" type="parTrans" cxnId="{5B6B3DCF-C09F-4DFD-82A7-9888858D3680}">
      <dgm:prSet/>
      <dgm:spPr/>
      <dgm:t>
        <a:bodyPr/>
        <a:lstStyle/>
        <a:p>
          <a:endParaRPr lang="tr-TR"/>
        </a:p>
      </dgm:t>
    </dgm:pt>
    <dgm:pt modelId="{621C3D1B-8645-4156-8D7D-975E175FEC9F}" type="sibTrans" cxnId="{5B6B3DCF-C09F-4DFD-82A7-9888858D3680}">
      <dgm:prSet/>
      <dgm:spPr/>
      <dgm:t>
        <a:bodyPr/>
        <a:lstStyle/>
        <a:p>
          <a:endParaRPr lang="tr-TR"/>
        </a:p>
      </dgm:t>
    </dgm:pt>
    <dgm:pt modelId="{1F21BC27-EBDE-4B8C-970B-FC337E80F485}">
      <dgm:prSet phldrT="[Metin]"/>
      <dgm:spPr/>
      <dgm:t>
        <a:bodyPr/>
        <a:lstStyle/>
        <a:p>
          <a:r>
            <a:rPr lang="tr-TR" dirty="0" err="1" smtClean="0"/>
            <a:t>Location</a:t>
          </a:r>
          <a:r>
            <a:rPr lang="tr-TR" dirty="0" smtClean="0"/>
            <a:t> Manager</a:t>
          </a:r>
          <a:endParaRPr lang="tr-TR" dirty="0"/>
        </a:p>
      </dgm:t>
    </dgm:pt>
    <dgm:pt modelId="{495B1C30-3FBF-49EF-BA7C-2F67B8DD5C12}" type="parTrans" cxnId="{3C8126D3-F436-4C3C-86B9-5FE35D7800FF}">
      <dgm:prSet/>
      <dgm:spPr/>
      <dgm:t>
        <a:bodyPr/>
        <a:lstStyle/>
        <a:p>
          <a:endParaRPr lang="tr-TR"/>
        </a:p>
      </dgm:t>
    </dgm:pt>
    <dgm:pt modelId="{F13087BA-177B-465B-B566-70BB0EBC3A8A}" type="sibTrans" cxnId="{3C8126D3-F436-4C3C-86B9-5FE35D7800FF}">
      <dgm:prSet/>
      <dgm:spPr/>
      <dgm:t>
        <a:bodyPr/>
        <a:lstStyle/>
        <a:p>
          <a:endParaRPr lang="tr-TR"/>
        </a:p>
      </dgm:t>
    </dgm:pt>
    <dgm:pt modelId="{7375E14D-9A7F-43F4-ACFF-8CEAC7A7FD52}">
      <dgm:prSet phldrT="[Metin]"/>
      <dgm:spPr/>
      <dgm:t>
        <a:bodyPr/>
        <a:lstStyle/>
        <a:p>
          <a:r>
            <a:rPr lang="tr-TR" dirty="0" smtClean="0"/>
            <a:t>Konum Bilgileri Kaydetme</a:t>
          </a:r>
          <a:endParaRPr lang="tr-TR" dirty="0"/>
        </a:p>
      </dgm:t>
    </dgm:pt>
    <dgm:pt modelId="{4342F8E3-D95A-4D4B-818C-6CAACEE7679C}" type="parTrans" cxnId="{B1603DD1-5BF4-45A4-9DD3-D409A8E78827}">
      <dgm:prSet/>
      <dgm:spPr/>
      <dgm:t>
        <a:bodyPr/>
        <a:lstStyle/>
        <a:p>
          <a:endParaRPr lang="tr-TR"/>
        </a:p>
      </dgm:t>
    </dgm:pt>
    <dgm:pt modelId="{E6A33EBB-CBCD-4A6C-A5D0-A98799C42422}" type="sibTrans" cxnId="{B1603DD1-5BF4-45A4-9DD3-D409A8E78827}">
      <dgm:prSet/>
      <dgm:spPr/>
      <dgm:t>
        <a:bodyPr/>
        <a:lstStyle/>
        <a:p>
          <a:endParaRPr lang="tr-TR"/>
        </a:p>
      </dgm:t>
    </dgm:pt>
    <dgm:pt modelId="{6A3626D6-E6A1-4C9A-9ED1-462CFCD57BE9}">
      <dgm:prSet phldrT="[Metin]"/>
      <dgm:spPr/>
      <dgm:t>
        <a:bodyPr/>
        <a:lstStyle/>
        <a:p>
          <a:r>
            <a:rPr lang="tr-TR" dirty="0" err="1" smtClean="0"/>
            <a:t>Sql</a:t>
          </a:r>
          <a:r>
            <a:rPr lang="tr-TR" dirty="0" smtClean="0"/>
            <a:t> </a:t>
          </a:r>
          <a:r>
            <a:rPr lang="tr-TR" dirty="0" err="1" smtClean="0"/>
            <a:t>lite</a:t>
          </a:r>
          <a:endParaRPr lang="tr-TR" dirty="0"/>
        </a:p>
      </dgm:t>
    </dgm:pt>
    <dgm:pt modelId="{7BE2DD73-1C4F-40C7-8250-479359967443}" type="parTrans" cxnId="{2CC5E20A-394D-4343-BBED-D935E93D4133}">
      <dgm:prSet/>
      <dgm:spPr/>
      <dgm:t>
        <a:bodyPr/>
        <a:lstStyle/>
        <a:p>
          <a:endParaRPr lang="tr-TR"/>
        </a:p>
      </dgm:t>
    </dgm:pt>
    <dgm:pt modelId="{1AAD6F51-CEC0-42F6-AAD1-D73D2E284089}" type="sibTrans" cxnId="{2CC5E20A-394D-4343-BBED-D935E93D4133}">
      <dgm:prSet/>
      <dgm:spPr/>
      <dgm:t>
        <a:bodyPr/>
        <a:lstStyle/>
        <a:p>
          <a:endParaRPr lang="tr-TR"/>
        </a:p>
      </dgm:t>
    </dgm:pt>
    <dgm:pt modelId="{5AF7F7E4-300E-4964-97C9-596FC51A200B}">
      <dgm:prSet/>
      <dgm:spPr/>
      <dgm:t>
        <a:bodyPr/>
        <a:lstStyle/>
        <a:p>
          <a:r>
            <a:rPr lang="tr-TR" dirty="0" smtClean="0"/>
            <a:t>Optimum Açı Hesaplaması</a:t>
          </a:r>
          <a:endParaRPr lang="tr-TR" dirty="0"/>
        </a:p>
      </dgm:t>
    </dgm:pt>
    <dgm:pt modelId="{6D765C5B-6313-4D1F-BE15-BD067ED5C404}" type="parTrans" cxnId="{3CBB0F35-4DEF-42EA-8596-A661B58E17A7}">
      <dgm:prSet/>
      <dgm:spPr/>
      <dgm:t>
        <a:bodyPr/>
        <a:lstStyle/>
        <a:p>
          <a:endParaRPr lang="tr-TR"/>
        </a:p>
      </dgm:t>
    </dgm:pt>
    <dgm:pt modelId="{9877F497-88F6-4E08-A004-7BD0D4A89EDA}" type="sibTrans" cxnId="{3CBB0F35-4DEF-42EA-8596-A661B58E17A7}">
      <dgm:prSet/>
      <dgm:spPr/>
      <dgm:t>
        <a:bodyPr/>
        <a:lstStyle/>
        <a:p>
          <a:endParaRPr lang="tr-TR"/>
        </a:p>
      </dgm:t>
    </dgm:pt>
    <dgm:pt modelId="{A9507AF3-86C9-478D-A1DE-01E318488A07}">
      <dgm:prSet/>
      <dgm:spPr/>
      <dgm:t>
        <a:bodyPr/>
        <a:lstStyle/>
        <a:p>
          <a:r>
            <a:rPr lang="tr-TR" dirty="0" smtClean="0"/>
            <a:t>Sonuçları  Ekrana Verme</a:t>
          </a:r>
          <a:endParaRPr lang="tr-TR" dirty="0"/>
        </a:p>
      </dgm:t>
    </dgm:pt>
    <dgm:pt modelId="{58BF3BA4-511D-4114-9598-CCF9D8D32A9B}" type="parTrans" cxnId="{D0B21CA2-9EC8-43B7-9C62-F5D7113FF4DC}">
      <dgm:prSet/>
      <dgm:spPr/>
      <dgm:t>
        <a:bodyPr/>
        <a:lstStyle/>
        <a:p>
          <a:endParaRPr lang="tr-TR"/>
        </a:p>
      </dgm:t>
    </dgm:pt>
    <dgm:pt modelId="{DD4F6C4D-4504-4FFE-938A-2AD906A8AD16}" type="sibTrans" cxnId="{D0B21CA2-9EC8-43B7-9C62-F5D7113FF4DC}">
      <dgm:prSet/>
      <dgm:spPr/>
      <dgm:t>
        <a:bodyPr/>
        <a:lstStyle/>
        <a:p>
          <a:endParaRPr lang="tr-TR"/>
        </a:p>
      </dgm:t>
    </dgm:pt>
    <dgm:pt modelId="{D55016FC-0756-4C8E-B2EE-9CCE6A638E0E}">
      <dgm:prSet phldrT="[Metin]" phldr="1"/>
      <dgm:spPr/>
      <dgm:t>
        <a:bodyPr/>
        <a:lstStyle/>
        <a:p>
          <a:endParaRPr lang="tr-TR" dirty="0"/>
        </a:p>
      </dgm:t>
    </dgm:pt>
    <dgm:pt modelId="{39EFDF84-5ADC-4113-A4BB-19DB76F3C6A6}" type="sibTrans" cxnId="{70917AA0-EAB4-4E9B-ADC1-751C17D56006}">
      <dgm:prSet/>
      <dgm:spPr/>
      <dgm:t>
        <a:bodyPr/>
        <a:lstStyle/>
        <a:p>
          <a:endParaRPr lang="tr-TR"/>
        </a:p>
      </dgm:t>
    </dgm:pt>
    <dgm:pt modelId="{80316209-A010-4038-85A7-28B1F6B5F306}" type="parTrans" cxnId="{70917AA0-EAB4-4E9B-ADC1-751C17D56006}">
      <dgm:prSet/>
      <dgm:spPr/>
      <dgm:t>
        <a:bodyPr/>
        <a:lstStyle/>
        <a:p>
          <a:endParaRPr lang="tr-TR"/>
        </a:p>
      </dgm:t>
    </dgm:pt>
    <dgm:pt modelId="{7E7668D1-5085-4759-9B30-5681AEE031E7}">
      <dgm:prSet phldrT="[Metin]"/>
      <dgm:spPr/>
      <dgm:t>
        <a:bodyPr/>
        <a:lstStyle/>
        <a:p>
          <a:r>
            <a:rPr lang="tr-TR" dirty="0" smtClean="0"/>
            <a:t>Google </a:t>
          </a:r>
          <a:r>
            <a:rPr lang="tr-TR" dirty="0" err="1" smtClean="0"/>
            <a:t>Map</a:t>
          </a:r>
          <a:r>
            <a:rPr lang="tr-TR" dirty="0" smtClean="0"/>
            <a:t> </a:t>
          </a:r>
          <a:r>
            <a:rPr lang="tr-TR" dirty="0" err="1" smtClean="0"/>
            <a:t>Api</a:t>
          </a:r>
          <a:endParaRPr lang="tr-TR" dirty="0"/>
        </a:p>
      </dgm:t>
    </dgm:pt>
    <dgm:pt modelId="{E7BB2CC2-793C-44F4-86CF-B83C76F05505}" type="parTrans" cxnId="{697F26CB-9201-4872-B68D-51850ABB90AB}">
      <dgm:prSet/>
      <dgm:spPr/>
      <dgm:t>
        <a:bodyPr/>
        <a:lstStyle/>
        <a:p>
          <a:endParaRPr lang="tr-TR"/>
        </a:p>
      </dgm:t>
    </dgm:pt>
    <dgm:pt modelId="{72AE7834-8341-4F8D-8912-F24B0CCBEE8C}" type="sibTrans" cxnId="{697F26CB-9201-4872-B68D-51850ABB90AB}">
      <dgm:prSet/>
      <dgm:spPr/>
      <dgm:t>
        <a:bodyPr/>
        <a:lstStyle/>
        <a:p>
          <a:endParaRPr lang="tr-TR"/>
        </a:p>
      </dgm:t>
    </dgm:pt>
    <dgm:pt modelId="{C319CE7D-FAA6-40A0-901B-362A50471E6D}" type="pres">
      <dgm:prSet presAssocID="{4AF71919-9A9B-4D2F-A5FB-50AF20A933A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9611B99A-73B7-42FC-BE09-4F1A7D0AEE78}" type="pres">
      <dgm:prSet presAssocID="{95590BEB-581D-4157-B650-3F0026DAA226}" presName="composite" presStyleCnt="0"/>
      <dgm:spPr/>
    </dgm:pt>
    <dgm:pt modelId="{42F2E8F0-6D00-49F2-BD7E-72A2120153BD}" type="pres">
      <dgm:prSet presAssocID="{95590BEB-581D-4157-B650-3F0026DAA226}" presName="bentUpArrow1" presStyleLbl="alignImgPlace1" presStyleIdx="0" presStyleCnt="4"/>
      <dgm:spPr/>
    </dgm:pt>
    <dgm:pt modelId="{17367807-4215-4085-8ECC-B91C56D67E30}" type="pres">
      <dgm:prSet presAssocID="{95590BEB-581D-4157-B650-3F0026DAA226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0AD9EE-F654-4354-B3EA-83973AC2451A}" type="pres">
      <dgm:prSet presAssocID="{95590BEB-581D-4157-B650-3F0026DAA226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6EBE2F-97B9-485A-9F2E-DCE3042A0019}" type="pres">
      <dgm:prSet presAssocID="{DFB4021F-71A4-4E72-AF44-B10C01291D8B}" presName="sibTrans" presStyleCnt="0"/>
      <dgm:spPr/>
    </dgm:pt>
    <dgm:pt modelId="{5B9CC956-46CD-428E-A928-2308FC3C5E11}" type="pres">
      <dgm:prSet presAssocID="{0BD75FB9-1C0A-433E-BE24-98BB0A79A338}" presName="composite" presStyleCnt="0"/>
      <dgm:spPr/>
    </dgm:pt>
    <dgm:pt modelId="{D3052BFE-C7A4-44C2-BA49-8344FF890C8B}" type="pres">
      <dgm:prSet presAssocID="{0BD75FB9-1C0A-433E-BE24-98BB0A79A338}" presName="bentUpArrow1" presStyleLbl="alignImgPlace1" presStyleIdx="1" presStyleCnt="4"/>
      <dgm:spPr/>
    </dgm:pt>
    <dgm:pt modelId="{97A998B2-4DB7-4CAF-AAA2-72A7269E64C7}" type="pres">
      <dgm:prSet presAssocID="{0BD75FB9-1C0A-433E-BE24-98BB0A79A338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D3479E-9F91-45AF-8BA6-887DA4F2345F}" type="pres">
      <dgm:prSet presAssocID="{0BD75FB9-1C0A-433E-BE24-98BB0A79A338}" presName="ChildText" presStyleLbl="revTx" presStyleIdx="1" presStyleCnt="4" custScaleX="282615" custLinFactNeighborX="98322" custLinFactNeighborY="-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B3B7D8-F81A-4346-B986-C6D6F17511C8}" type="pres">
      <dgm:prSet presAssocID="{621C3D1B-8645-4156-8D7D-975E175FEC9F}" presName="sibTrans" presStyleCnt="0"/>
      <dgm:spPr/>
    </dgm:pt>
    <dgm:pt modelId="{A4850776-8179-4D91-80CD-97E17CC5A74A}" type="pres">
      <dgm:prSet presAssocID="{7375E14D-9A7F-43F4-ACFF-8CEAC7A7FD52}" presName="composite" presStyleCnt="0"/>
      <dgm:spPr/>
    </dgm:pt>
    <dgm:pt modelId="{C6451EFB-3140-4724-9477-7AC204E6F720}" type="pres">
      <dgm:prSet presAssocID="{7375E14D-9A7F-43F4-ACFF-8CEAC7A7FD52}" presName="bentUpArrow1" presStyleLbl="alignImgPlace1" presStyleIdx="2" presStyleCnt="4"/>
      <dgm:spPr/>
    </dgm:pt>
    <dgm:pt modelId="{D2955986-82B6-4B6C-A905-60B74A5AF89A}" type="pres">
      <dgm:prSet presAssocID="{7375E14D-9A7F-43F4-ACFF-8CEAC7A7FD52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FD5A70-D984-4883-BA53-2FC4C7FD78A0}" type="pres">
      <dgm:prSet presAssocID="{7375E14D-9A7F-43F4-ACFF-8CEAC7A7FD52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30AFB3-D6C2-455D-A6FF-895CA2898C85}" type="pres">
      <dgm:prSet presAssocID="{E6A33EBB-CBCD-4A6C-A5D0-A98799C42422}" presName="sibTrans" presStyleCnt="0"/>
      <dgm:spPr/>
    </dgm:pt>
    <dgm:pt modelId="{329D754D-C603-4C48-8195-6201CB54CD65}" type="pres">
      <dgm:prSet presAssocID="{5AF7F7E4-300E-4964-97C9-596FC51A200B}" presName="composite" presStyleCnt="0"/>
      <dgm:spPr/>
    </dgm:pt>
    <dgm:pt modelId="{83928605-91C6-4B43-802E-A2A380B70367}" type="pres">
      <dgm:prSet presAssocID="{5AF7F7E4-300E-4964-97C9-596FC51A200B}" presName="bentUpArrow1" presStyleLbl="alignImgPlace1" presStyleIdx="3" presStyleCnt="4"/>
      <dgm:spPr/>
    </dgm:pt>
    <dgm:pt modelId="{D7EA7350-4082-44BF-9261-D9BECFE7E3B4}" type="pres">
      <dgm:prSet presAssocID="{5AF7F7E4-300E-4964-97C9-596FC51A200B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848FE0-560B-4235-A502-5A2B291D9A9D}" type="pres">
      <dgm:prSet presAssocID="{5AF7F7E4-300E-4964-97C9-596FC51A200B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9222473-2DFE-4C0B-B193-ACD3ADAB6BBF}" type="pres">
      <dgm:prSet presAssocID="{9877F497-88F6-4E08-A004-7BD0D4A89EDA}" presName="sibTrans" presStyleCnt="0"/>
      <dgm:spPr/>
    </dgm:pt>
    <dgm:pt modelId="{9587EA1E-7B8B-406D-B702-D7672008B105}" type="pres">
      <dgm:prSet presAssocID="{A9507AF3-86C9-478D-A1DE-01E318488A07}" presName="composite" presStyleCnt="0"/>
      <dgm:spPr/>
    </dgm:pt>
    <dgm:pt modelId="{FA3FA514-2D3A-4055-8F1D-7D7E6BAF73A9}" type="pres">
      <dgm:prSet presAssocID="{A9507AF3-86C9-478D-A1DE-01E318488A07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B6B3DCF-C09F-4DFD-82A7-9888858D3680}" srcId="{4AF71919-9A9B-4D2F-A5FB-50AF20A933AE}" destId="{0BD75FB9-1C0A-433E-BE24-98BB0A79A338}" srcOrd="1" destOrd="0" parTransId="{2DEFC118-2CAD-4933-B64F-C9B8C1904A36}" sibTransId="{621C3D1B-8645-4156-8D7D-975E175FEC9F}"/>
    <dgm:cxn modelId="{B1603DD1-5BF4-45A4-9DD3-D409A8E78827}" srcId="{4AF71919-9A9B-4D2F-A5FB-50AF20A933AE}" destId="{7375E14D-9A7F-43F4-ACFF-8CEAC7A7FD52}" srcOrd="2" destOrd="0" parTransId="{4342F8E3-D95A-4D4B-818C-6CAACEE7679C}" sibTransId="{E6A33EBB-CBCD-4A6C-A5D0-A98799C42422}"/>
    <dgm:cxn modelId="{EFBC486A-020A-48B0-8702-E022A6CA6729}" type="presOf" srcId="{5AF7F7E4-300E-4964-97C9-596FC51A200B}" destId="{D7EA7350-4082-44BF-9261-D9BECFE7E3B4}" srcOrd="0" destOrd="0" presId="urn:microsoft.com/office/officeart/2005/8/layout/StepDownProcess"/>
    <dgm:cxn modelId="{697F26CB-9201-4872-B68D-51850ABB90AB}" srcId="{0BD75FB9-1C0A-433E-BE24-98BB0A79A338}" destId="{7E7668D1-5085-4759-9B30-5681AEE031E7}" srcOrd="1" destOrd="0" parTransId="{E7BB2CC2-793C-44F4-86CF-B83C76F05505}" sibTransId="{72AE7834-8341-4F8D-8912-F24B0CCBEE8C}"/>
    <dgm:cxn modelId="{D0B21CA2-9EC8-43B7-9C62-F5D7113FF4DC}" srcId="{4AF71919-9A9B-4D2F-A5FB-50AF20A933AE}" destId="{A9507AF3-86C9-478D-A1DE-01E318488A07}" srcOrd="4" destOrd="0" parTransId="{58BF3BA4-511D-4114-9598-CCF9D8D32A9B}" sibTransId="{DD4F6C4D-4504-4FFE-938A-2AD906A8AD16}"/>
    <dgm:cxn modelId="{86688BB2-94E3-45E5-A80D-A2158387E7C6}" type="presOf" srcId="{6A3626D6-E6A1-4C9A-9ED1-462CFCD57BE9}" destId="{D2FD5A70-D984-4883-BA53-2FC4C7FD78A0}" srcOrd="0" destOrd="0" presId="urn:microsoft.com/office/officeart/2005/8/layout/StepDownProcess"/>
    <dgm:cxn modelId="{8C373423-52F3-45E7-9264-BE9747AB7B13}" srcId="{4AF71919-9A9B-4D2F-A5FB-50AF20A933AE}" destId="{95590BEB-581D-4157-B650-3F0026DAA226}" srcOrd="0" destOrd="0" parTransId="{BA7B988D-6F82-4C39-A914-E4178E064E7F}" sibTransId="{DFB4021F-71A4-4E72-AF44-B10C01291D8B}"/>
    <dgm:cxn modelId="{703F95C2-DB0B-4044-9D3A-3C3338F122D1}" type="presOf" srcId="{95590BEB-581D-4157-B650-3F0026DAA226}" destId="{17367807-4215-4085-8ECC-B91C56D67E30}" srcOrd="0" destOrd="0" presId="urn:microsoft.com/office/officeart/2005/8/layout/StepDownProcess"/>
    <dgm:cxn modelId="{F5BE6B16-3CBC-4FED-9104-92B64E66E99A}" type="presOf" srcId="{1F21BC27-EBDE-4B8C-970B-FC337E80F485}" destId="{D5D3479E-9F91-45AF-8BA6-887DA4F2345F}" srcOrd="0" destOrd="0" presId="urn:microsoft.com/office/officeart/2005/8/layout/StepDownProcess"/>
    <dgm:cxn modelId="{95052168-3D20-45D8-9F9F-CF2D130C7BDE}" type="presOf" srcId="{A9507AF3-86C9-478D-A1DE-01E318488A07}" destId="{FA3FA514-2D3A-4055-8F1D-7D7E6BAF73A9}" srcOrd="0" destOrd="0" presId="urn:microsoft.com/office/officeart/2005/8/layout/StepDownProcess"/>
    <dgm:cxn modelId="{866CAC6F-FA0B-413A-91E4-58B3096A9A50}" type="presOf" srcId="{4AF71919-9A9B-4D2F-A5FB-50AF20A933AE}" destId="{C319CE7D-FAA6-40A0-901B-362A50471E6D}" srcOrd="0" destOrd="0" presId="urn:microsoft.com/office/officeart/2005/8/layout/StepDownProcess"/>
    <dgm:cxn modelId="{70917AA0-EAB4-4E9B-ADC1-751C17D56006}" srcId="{95590BEB-581D-4157-B650-3F0026DAA226}" destId="{D55016FC-0756-4C8E-B2EE-9CCE6A638E0E}" srcOrd="0" destOrd="0" parTransId="{80316209-A010-4038-85A7-28B1F6B5F306}" sibTransId="{39EFDF84-5ADC-4113-A4BB-19DB76F3C6A6}"/>
    <dgm:cxn modelId="{96FFA6C7-8D57-46F3-B95C-C177BC4A2232}" type="presOf" srcId="{D55016FC-0756-4C8E-B2EE-9CCE6A638E0E}" destId="{240AD9EE-F654-4354-B3EA-83973AC2451A}" srcOrd="0" destOrd="0" presId="urn:microsoft.com/office/officeart/2005/8/layout/StepDownProcess"/>
    <dgm:cxn modelId="{3CBB0F35-4DEF-42EA-8596-A661B58E17A7}" srcId="{4AF71919-9A9B-4D2F-A5FB-50AF20A933AE}" destId="{5AF7F7E4-300E-4964-97C9-596FC51A200B}" srcOrd="3" destOrd="0" parTransId="{6D765C5B-6313-4D1F-BE15-BD067ED5C404}" sibTransId="{9877F497-88F6-4E08-A004-7BD0D4A89EDA}"/>
    <dgm:cxn modelId="{2CC5E20A-394D-4343-BBED-D935E93D4133}" srcId="{7375E14D-9A7F-43F4-ACFF-8CEAC7A7FD52}" destId="{6A3626D6-E6A1-4C9A-9ED1-462CFCD57BE9}" srcOrd="0" destOrd="0" parTransId="{7BE2DD73-1C4F-40C7-8250-479359967443}" sibTransId="{1AAD6F51-CEC0-42F6-AAD1-D73D2E284089}"/>
    <dgm:cxn modelId="{9A1C6B27-69E1-47F6-9B10-C10641D5F733}" type="presOf" srcId="{7375E14D-9A7F-43F4-ACFF-8CEAC7A7FD52}" destId="{D2955986-82B6-4B6C-A905-60B74A5AF89A}" srcOrd="0" destOrd="0" presId="urn:microsoft.com/office/officeart/2005/8/layout/StepDownProcess"/>
    <dgm:cxn modelId="{E0B2CC15-4F67-4E04-8596-7913C0BAAA66}" type="presOf" srcId="{7E7668D1-5085-4759-9B30-5681AEE031E7}" destId="{D5D3479E-9F91-45AF-8BA6-887DA4F2345F}" srcOrd="0" destOrd="1" presId="urn:microsoft.com/office/officeart/2005/8/layout/StepDownProcess"/>
    <dgm:cxn modelId="{6EF8309A-D229-4035-B760-C8D021B82410}" type="presOf" srcId="{0BD75FB9-1C0A-433E-BE24-98BB0A79A338}" destId="{97A998B2-4DB7-4CAF-AAA2-72A7269E64C7}" srcOrd="0" destOrd="0" presId="urn:microsoft.com/office/officeart/2005/8/layout/StepDownProcess"/>
    <dgm:cxn modelId="{3C8126D3-F436-4C3C-86B9-5FE35D7800FF}" srcId="{0BD75FB9-1C0A-433E-BE24-98BB0A79A338}" destId="{1F21BC27-EBDE-4B8C-970B-FC337E80F485}" srcOrd="0" destOrd="0" parTransId="{495B1C30-3FBF-49EF-BA7C-2F67B8DD5C12}" sibTransId="{F13087BA-177B-465B-B566-70BB0EBC3A8A}"/>
    <dgm:cxn modelId="{3C71D950-E476-4952-9016-E766F54817D6}" type="presParOf" srcId="{C319CE7D-FAA6-40A0-901B-362A50471E6D}" destId="{9611B99A-73B7-42FC-BE09-4F1A7D0AEE78}" srcOrd="0" destOrd="0" presId="urn:microsoft.com/office/officeart/2005/8/layout/StepDownProcess"/>
    <dgm:cxn modelId="{B973A007-322B-40C4-859C-68FD8DEF2EFE}" type="presParOf" srcId="{9611B99A-73B7-42FC-BE09-4F1A7D0AEE78}" destId="{42F2E8F0-6D00-49F2-BD7E-72A2120153BD}" srcOrd="0" destOrd="0" presId="urn:microsoft.com/office/officeart/2005/8/layout/StepDownProcess"/>
    <dgm:cxn modelId="{0779D0EF-0174-47A6-AD78-502C333FF43C}" type="presParOf" srcId="{9611B99A-73B7-42FC-BE09-4F1A7D0AEE78}" destId="{17367807-4215-4085-8ECC-B91C56D67E30}" srcOrd="1" destOrd="0" presId="urn:microsoft.com/office/officeart/2005/8/layout/StepDownProcess"/>
    <dgm:cxn modelId="{8684DBDE-4AC3-4BDC-BDE5-449BE9F95BAD}" type="presParOf" srcId="{9611B99A-73B7-42FC-BE09-4F1A7D0AEE78}" destId="{240AD9EE-F654-4354-B3EA-83973AC2451A}" srcOrd="2" destOrd="0" presId="urn:microsoft.com/office/officeart/2005/8/layout/StepDownProcess"/>
    <dgm:cxn modelId="{89FD51BC-2747-4732-92C5-C6552B90663A}" type="presParOf" srcId="{C319CE7D-FAA6-40A0-901B-362A50471E6D}" destId="{456EBE2F-97B9-485A-9F2E-DCE3042A0019}" srcOrd="1" destOrd="0" presId="urn:microsoft.com/office/officeart/2005/8/layout/StepDownProcess"/>
    <dgm:cxn modelId="{285E01FD-9451-4728-89F2-BEC2F2D05285}" type="presParOf" srcId="{C319CE7D-FAA6-40A0-901B-362A50471E6D}" destId="{5B9CC956-46CD-428E-A928-2308FC3C5E11}" srcOrd="2" destOrd="0" presId="urn:microsoft.com/office/officeart/2005/8/layout/StepDownProcess"/>
    <dgm:cxn modelId="{F9212FB9-C3D0-4390-A399-2B4E668AA781}" type="presParOf" srcId="{5B9CC956-46CD-428E-A928-2308FC3C5E11}" destId="{D3052BFE-C7A4-44C2-BA49-8344FF890C8B}" srcOrd="0" destOrd="0" presId="urn:microsoft.com/office/officeart/2005/8/layout/StepDownProcess"/>
    <dgm:cxn modelId="{FC3E8640-7BCE-4FD9-81C0-C95EEBFC1440}" type="presParOf" srcId="{5B9CC956-46CD-428E-A928-2308FC3C5E11}" destId="{97A998B2-4DB7-4CAF-AAA2-72A7269E64C7}" srcOrd="1" destOrd="0" presId="urn:microsoft.com/office/officeart/2005/8/layout/StepDownProcess"/>
    <dgm:cxn modelId="{0D175944-204C-4E91-8BFD-8375DCC3E29F}" type="presParOf" srcId="{5B9CC956-46CD-428E-A928-2308FC3C5E11}" destId="{D5D3479E-9F91-45AF-8BA6-887DA4F2345F}" srcOrd="2" destOrd="0" presId="urn:microsoft.com/office/officeart/2005/8/layout/StepDownProcess"/>
    <dgm:cxn modelId="{760CF550-DCF1-476A-BA0A-570D599D4036}" type="presParOf" srcId="{C319CE7D-FAA6-40A0-901B-362A50471E6D}" destId="{18B3B7D8-F81A-4346-B986-C6D6F17511C8}" srcOrd="3" destOrd="0" presId="urn:microsoft.com/office/officeart/2005/8/layout/StepDownProcess"/>
    <dgm:cxn modelId="{270CE748-B798-4C54-AFDF-8395199E16A4}" type="presParOf" srcId="{C319CE7D-FAA6-40A0-901B-362A50471E6D}" destId="{A4850776-8179-4D91-80CD-97E17CC5A74A}" srcOrd="4" destOrd="0" presId="urn:microsoft.com/office/officeart/2005/8/layout/StepDownProcess"/>
    <dgm:cxn modelId="{3E0A0691-09CB-43B9-8295-C9BB939E50F7}" type="presParOf" srcId="{A4850776-8179-4D91-80CD-97E17CC5A74A}" destId="{C6451EFB-3140-4724-9477-7AC204E6F720}" srcOrd="0" destOrd="0" presId="urn:microsoft.com/office/officeart/2005/8/layout/StepDownProcess"/>
    <dgm:cxn modelId="{5236A08B-8305-4860-A40F-00753A93C717}" type="presParOf" srcId="{A4850776-8179-4D91-80CD-97E17CC5A74A}" destId="{D2955986-82B6-4B6C-A905-60B74A5AF89A}" srcOrd="1" destOrd="0" presId="urn:microsoft.com/office/officeart/2005/8/layout/StepDownProcess"/>
    <dgm:cxn modelId="{6766E80B-A03D-4ADA-B61E-8DDE5E595BDF}" type="presParOf" srcId="{A4850776-8179-4D91-80CD-97E17CC5A74A}" destId="{D2FD5A70-D984-4883-BA53-2FC4C7FD78A0}" srcOrd="2" destOrd="0" presId="urn:microsoft.com/office/officeart/2005/8/layout/StepDownProcess"/>
    <dgm:cxn modelId="{0BC89C3E-5285-4D91-847B-7E4A4E8124B4}" type="presParOf" srcId="{C319CE7D-FAA6-40A0-901B-362A50471E6D}" destId="{7C30AFB3-D6C2-455D-A6FF-895CA2898C85}" srcOrd="5" destOrd="0" presId="urn:microsoft.com/office/officeart/2005/8/layout/StepDownProcess"/>
    <dgm:cxn modelId="{3E098C92-E585-48A3-8C60-25A67DF82D4E}" type="presParOf" srcId="{C319CE7D-FAA6-40A0-901B-362A50471E6D}" destId="{329D754D-C603-4C48-8195-6201CB54CD65}" srcOrd="6" destOrd="0" presId="urn:microsoft.com/office/officeart/2005/8/layout/StepDownProcess"/>
    <dgm:cxn modelId="{D6239600-ABCD-4592-89B8-C2E61C262382}" type="presParOf" srcId="{329D754D-C603-4C48-8195-6201CB54CD65}" destId="{83928605-91C6-4B43-802E-A2A380B70367}" srcOrd="0" destOrd="0" presId="urn:microsoft.com/office/officeart/2005/8/layout/StepDownProcess"/>
    <dgm:cxn modelId="{9F413672-89F7-40A0-B7C4-A49C0E314F3E}" type="presParOf" srcId="{329D754D-C603-4C48-8195-6201CB54CD65}" destId="{D7EA7350-4082-44BF-9261-D9BECFE7E3B4}" srcOrd="1" destOrd="0" presId="urn:microsoft.com/office/officeart/2005/8/layout/StepDownProcess"/>
    <dgm:cxn modelId="{EA83B6D2-F5BB-4907-A804-4C31CD6A7AA4}" type="presParOf" srcId="{329D754D-C603-4C48-8195-6201CB54CD65}" destId="{BB848FE0-560B-4235-A502-5A2B291D9A9D}" srcOrd="2" destOrd="0" presId="urn:microsoft.com/office/officeart/2005/8/layout/StepDownProcess"/>
    <dgm:cxn modelId="{4B9A2F90-D35B-4935-80A6-7C2FEB6AD9CD}" type="presParOf" srcId="{C319CE7D-FAA6-40A0-901B-362A50471E6D}" destId="{39222473-2DFE-4C0B-B193-ACD3ADAB6BBF}" srcOrd="7" destOrd="0" presId="urn:microsoft.com/office/officeart/2005/8/layout/StepDownProcess"/>
    <dgm:cxn modelId="{43DDD6F6-D4EF-44F3-902F-B61D9AF42AA2}" type="presParOf" srcId="{C319CE7D-FAA6-40A0-901B-362A50471E6D}" destId="{9587EA1E-7B8B-406D-B702-D7672008B105}" srcOrd="8" destOrd="0" presId="urn:microsoft.com/office/officeart/2005/8/layout/StepDownProcess"/>
    <dgm:cxn modelId="{57F3769C-6684-48EA-87C7-8D1F3EEA8B70}" type="presParOf" srcId="{9587EA1E-7B8B-406D-B702-D7672008B105}" destId="{FA3FA514-2D3A-4055-8F1D-7D7E6BAF73A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2E8F0-6D00-49F2-BD7E-72A2120153BD}">
      <dsp:nvSpPr>
        <dsp:cNvPr id="0" name=""/>
        <dsp:cNvSpPr/>
      </dsp:nvSpPr>
      <dsp:spPr>
        <a:xfrm rot="5400000">
          <a:off x="454952" y="618596"/>
          <a:ext cx="538355" cy="6128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67807-4215-4085-8ECC-B91C56D67E30}">
      <dsp:nvSpPr>
        <dsp:cNvPr id="0" name=""/>
        <dsp:cNvSpPr/>
      </dsp:nvSpPr>
      <dsp:spPr>
        <a:xfrm>
          <a:off x="312320" y="21818"/>
          <a:ext cx="906273" cy="6343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smtClean="0"/>
            <a:t>Kullanıcı Tercih </a:t>
          </a:r>
          <a:endParaRPr lang="tr-TR" sz="1100" kern="1200" dirty="0"/>
        </a:p>
      </dsp:txBody>
      <dsp:txXfrm>
        <a:off x="343293" y="52791"/>
        <a:ext cx="844327" cy="572416"/>
      </dsp:txXfrm>
    </dsp:sp>
    <dsp:sp modelId="{240AD9EE-F654-4354-B3EA-83973AC2451A}">
      <dsp:nvSpPr>
        <dsp:cNvPr id="0" name=""/>
        <dsp:cNvSpPr/>
      </dsp:nvSpPr>
      <dsp:spPr>
        <a:xfrm>
          <a:off x="1218594" y="82319"/>
          <a:ext cx="659137" cy="51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900" kern="1200" dirty="0"/>
        </a:p>
      </dsp:txBody>
      <dsp:txXfrm>
        <a:off x="1218594" y="82319"/>
        <a:ext cx="659137" cy="512719"/>
      </dsp:txXfrm>
    </dsp:sp>
    <dsp:sp modelId="{D3052BFE-C7A4-44C2-BA49-8344FF890C8B}">
      <dsp:nvSpPr>
        <dsp:cNvPr id="0" name=""/>
        <dsp:cNvSpPr/>
      </dsp:nvSpPr>
      <dsp:spPr>
        <a:xfrm rot="5400000">
          <a:off x="1206349" y="1331194"/>
          <a:ext cx="538355" cy="6128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998B2-4DB7-4CAF-AAA2-72A7269E64C7}">
      <dsp:nvSpPr>
        <dsp:cNvPr id="0" name=""/>
        <dsp:cNvSpPr/>
      </dsp:nvSpPr>
      <dsp:spPr>
        <a:xfrm>
          <a:off x="1063718" y="734416"/>
          <a:ext cx="906273" cy="6343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Konum Alma</a:t>
          </a:r>
          <a:endParaRPr lang="tr-TR" sz="1100" kern="1200" dirty="0"/>
        </a:p>
      </dsp:txBody>
      <dsp:txXfrm>
        <a:off x="1094691" y="765389"/>
        <a:ext cx="844327" cy="572416"/>
      </dsp:txXfrm>
    </dsp:sp>
    <dsp:sp modelId="{D5D3479E-9F91-45AF-8BA6-887DA4F2345F}">
      <dsp:nvSpPr>
        <dsp:cNvPr id="0" name=""/>
        <dsp:cNvSpPr/>
      </dsp:nvSpPr>
      <dsp:spPr>
        <a:xfrm>
          <a:off x="2016226" y="792087"/>
          <a:ext cx="1862820" cy="51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err="1" smtClean="0"/>
            <a:t>Location</a:t>
          </a:r>
          <a:r>
            <a:rPr lang="tr-TR" sz="900" kern="1200" dirty="0" smtClean="0"/>
            <a:t> Manager</a:t>
          </a:r>
          <a:endParaRPr lang="tr-T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/>
            <a:t>Google </a:t>
          </a:r>
          <a:r>
            <a:rPr lang="tr-TR" sz="900" kern="1200" dirty="0" err="1" smtClean="0"/>
            <a:t>Map</a:t>
          </a:r>
          <a:r>
            <a:rPr lang="tr-TR" sz="900" kern="1200" dirty="0" smtClean="0"/>
            <a:t> </a:t>
          </a:r>
          <a:r>
            <a:rPr lang="tr-TR" sz="900" kern="1200" dirty="0" err="1" smtClean="0"/>
            <a:t>Api</a:t>
          </a:r>
          <a:endParaRPr lang="tr-TR" sz="900" kern="1200" dirty="0"/>
        </a:p>
      </dsp:txBody>
      <dsp:txXfrm>
        <a:off x="2016226" y="792087"/>
        <a:ext cx="1862820" cy="512719"/>
      </dsp:txXfrm>
    </dsp:sp>
    <dsp:sp modelId="{C6451EFB-3140-4724-9477-7AC204E6F720}">
      <dsp:nvSpPr>
        <dsp:cNvPr id="0" name=""/>
        <dsp:cNvSpPr/>
      </dsp:nvSpPr>
      <dsp:spPr>
        <a:xfrm rot="5400000">
          <a:off x="1957746" y="2043792"/>
          <a:ext cx="538355" cy="6128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55986-82B6-4B6C-A905-60B74A5AF89A}">
      <dsp:nvSpPr>
        <dsp:cNvPr id="0" name=""/>
        <dsp:cNvSpPr/>
      </dsp:nvSpPr>
      <dsp:spPr>
        <a:xfrm>
          <a:off x="1815115" y="1447014"/>
          <a:ext cx="906273" cy="6343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Konum Bilgileri Kaydetme</a:t>
          </a:r>
          <a:endParaRPr lang="tr-TR" sz="1100" kern="1200" dirty="0"/>
        </a:p>
      </dsp:txBody>
      <dsp:txXfrm>
        <a:off x="1846088" y="1477987"/>
        <a:ext cx="844327" cy="572416"/>
      </dsp:txXfrm>
    </dsp:sp>
    <dsp:sp modelId="{D2FD5A70-D984-4883-BA53-2FC4C7FD78A0}">
      <dsp:nvSpPr>
        <dsp:cNvPr id="0" name=""/>
        <dsp:cNvSpPr/>
      </dsp:nvSpPr>
      <dsp:spPr>
        <a:xfrm>
          <a:off x="2721388" y="1507515"/>
          <a:ext cx="659137" cy="51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err="1" smtClean="0"/>
            <a:t>Sql</a:t>
          </a:r>
          <a:r>
            <a:rPr lang="tr-TR" sz="900" kern="1200" dirty="0" smtClean="0"/>
            <a:t> </a:t>
          </a:r>
          <a:r>
            <a:rPr lang="tr-TR" sz="900" kern="1200" dirty="0" err="1" smtClean="0"/>
            <a:t>lite</a:t>
          </a:r>
          <a:endParaRPr lang="tr-TR" sz="900" kern="1200" dirty="0"/>
        </a:p>
      </dsp:txBody>
      <dsp:txXfrm>
        <a:off x="2721388" y="1507515"/>
        <a:ext cx="659137" cy="512719"/>
      </dsp:txXfrm>
    </dsp:sp>
    <dsp:sp modelId="{83928605-91C6-4B43-802E-A2A380B70367}">
      <dsp:nvSpPr>
        <dsp:cNvPr id="0" name=""/>
        <dsp:cNvSpPr/>
      </dsp:nvSpPr>
      <dsp:spPr>
        <a:xfrm rot="5400000">
          <a:off x="2709143" y="2756390"/>
          <a:ext cx="538355" cy="6128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A7350-4082-44BF-9261-D9BECFE7E3B4}">
      <dsp:nvSpPr>
        <dsp:cNvPr id="0" name=""/>
        <dsp:cNvSpPr/>
      </dsp:nvSpPr>
      <dsp:spPr>
        <a:xfrm>
          <a:off x="2566512" y="2159612"/>
          <a:ext cx="906273" cy="6343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Optimum Açı Hesaplaması</a:t>
          </a:r>
          <a:endParaRPr lang="tr-TR" sz="1100" kern="1200" dirty="0"/>
        </a:p>
      </dsp:txBody>
      <dsp:txXfrm>
        <a:off x="2597485" y="2190585"/>
        <a:ext cx="844327" cy="572416"/>
      </dsp:txXfrm>
    </dsp:sp>
    <dsp:sp modelId="{BB848FE0-560B-4235-A502-5A2B291D9A9D}">
      <dsp:nvSpPr>
        <dsp:cNvPr id="0" name=""/>
        <dsp:cNvSpPr/>
      </dsp:nvSpPr>
      <dsp:spPr>
        <a:xfrm>
          <a:off x="3472785" y="2220113"/>
          <a:ext cx="659137" cy="51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FA514-2D3A-4055-8F1D-7D7E6BAF73A9}">
      <dsp:nvSpPr>
        <dsp:cNvPr id="0" name=""/>
        <dsp:cNvSpPr/>
      </dsp:nvSpPr>
      <dsp:spPr>
        <a:xfrm>
          <a:off x="3317909" y="2872210"/>
          <a:ext cx="906273" cy="6343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Sonuçları  Ekrana Verme</a:t>
          </a:r>
          <a:endParaRPr lang="tr-TR" sz="1100" kern="1200" dirty="0"/>
        </a:p>
      </dsp:txBody>
      <dsp:txXfrm>
        <a:off x="3348882" y="2903183"/>
        <a:ext cx="844327" cy="572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CFA43-EFAF-4ED0-90C5-3C3D871425B2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150FE-B8E4-4F3E-A138-4441609C5D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33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50FE-B8E4-4F3E-A138-4441609C5DF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48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0CE872-C23F-4632-9506-0FE9FE3E842B}" type="datetimeFigureOut">
              <a:rPr lang="tr-TR" smtClean="0"/>
              <a:t>2.3.2015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A6098C-3094-4790-8299-48BF81B7E6E1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koc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eveloper.android.com/about/versions/android-4.1.htm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developer.android.com/about/versions/android-4.0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eloper.android.com/about/versions/android-2.3.3.html" TargetMode="External"/><Relationship Id="rId11" Type="http://schemas.openxmlformats.org/officeDocument/2006/relationships/hyperlink" Target="http://developer.android.com/about/versions/android-4.4.html" TargetMode="External"/><Relationship Id="rId5" Type="http://schemas.openxmlformats.org/officeDocument/2006/relationships/hyperlink" Target="http://developer.android.com/about/versions/android-2.2.html" TargetMode="External"/><Relationship Id="rId10" Type="http://schemas.openxmlformats.org/officeDocument/2006/relationships/hyperlink" Target="http://developer.android.com/about/versions/android-4.3.html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developer.android.com/about/versions/android-4.2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123728" y="1340768"/>
            <a:ext cx="61722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b="0" dirty="0">
                <a:latin typeface="Arial" pitchFamily="34" charset="0"/>
                <a:ea typeface="Verdana" pitchFamily="34" charset="0"/>
                <a:cs typeface="Arial" pitchFamily="34" charset="0"/>
              </a:rPr>
              <a:t>Google </a:t>
            </a:r>
            <a:r>
              <a:rPr lang="tr-TR" sz="2400" b="0" dirty="0" err="1">
                <a:latin typeface="Arial" pitchFamily="34" charset="0"/>
                <a:ea typeface="Verdana" pitchFamily="34" charset="0"/>
                <a:cs typeface="Arial" pitchFamily="34" charset="0"/>
              </a:rPr>
              <a:t>Map</a:t>
            </a:r>
            <a:r>
              <a:rPr lang="tr-TR" sz="2400" b="0" dirty="0">
                <a:latin typeface="Arial" pitchFamily="34" charset="0"/>
                <a:ea typeface="Verdana" pitchFamily="34" charset="0"/>
                <a:cs typeface="Arial" pitchFamily="34" charset="0"/>
              </a:rPr>
              <a:t> API ile </a:t>
            </a:r>
            <a:r>
              <a:rPr lang="tr-TR" sz="2400" b="0" dirty="0" err="1">
                <a:latin typeface="Arial" pitchFamily="34" charset="0"/>
                <a:ea typeface="Verdana" pitchFamily="34" charset="0"/>
                <a:cs typeface="Arial" pitchFamily="34" charset="0"/>
              </a:rPr>
              <a:t>Android</a:t>
            </a:r>
            <a:r>
              <a:rPr lang="tr-TR" sz="2400" b="0" dirty="0">
                <a:latin typeface="Arial" pitchFamily="34" charset="0"/>
                <a:ea typeface="Verdana" pitchFamily="34" charset="0"/>
                <a:cs typeface="Arial" pitchFamily="34" charset="0"/>
              </a:rPr>
              <a:t> Cihazlarda Optimum </a:t>
            </a:r>
            <a:r>
              <a:rPr lang="tr-TR" sz="2400" b="0" dirty="0" err="1">
                <a:latin typeface="Arial" pitchFamily="34" charset="0"/>
                <a:ea typeface="Verdana" pitchFamily="34" charset="0"/>
                <a:cs typeface="Arial" pitchFamily="34" charset="0"/>
              </a:rPr>
              <a:t>Kollektör</a:t>
            </a:r>
            <a:r>
              <a:rPr lang="tr-TR" sz="2400" b="0" dirty="0">
                <a:latin typeface="Arial" pitchFamily="34" charset="0"/>
                <a:ea typeface="Verdana" pitchFamily="34" charset="0"/>
                <a:cs typeface="Arial" pitchFamily="34" charset="0"/>
              </a:rPr>
              <a:t> Eğim Açısının Hesaplanması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Abdülkadir </a:t>
            </a:r>
            <a:r>
              <a:rPr lang="tr-TR" sz="2800" b="1" dirty="0" smtClean="0"/>
              <a:t>KOÇER, Afşin GÜNGÖR</a:t>
            </a:r>
            <a:br>
              <a:rPr lang="tr-TR" sz="2800" b="1" dirty="0" smtClean="0"/>
            </a:br>
            <a:r>
              <a:rPr lang="tr-TR" sz="2800" dirty="0" smtClean="0"/>
              <a:t> </a:t>
            </a:r>
            <a:r>
              <a:rPr lang="tr-TR" sz="2800" dirty="0"/>
              <a:t>Akdeniz Üniversitesi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77503" cy="11715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93"/>
            <a:ext cx="1777777" cy="17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Konum bilgisine göre değişin bu açının doğru hesaplanması bu alanda yatırım yapanların dikkat etmesi gereken bir parametredir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Uygulama </a:t>
            </a:r>
            <a:r>
              <a:rPr lang="tr-TR" dirty="0"/>
              <a:t>mobil cihazda olduğu için taşınması ve her an kullanılması açısından önemlidir.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Uygulama </a:t>
            </a:r>
            <a:r>
              <a:rPr lang="tr-TR" dirty="0"/>
              <a:t>sektör isteklerine göre geliştirilebilir. Diğer platformlar içinde benzer bir yazılım yapılabilir.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93"/>
            <a:ext cx="1777777" cy="1777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77503" cy="1171566"/>
          </a:xfrm>
          <a:prstGeom prst="rect">
            <a:avLst/>
          </a:prstGeom>
        </p:spPr>
      </p:pic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00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Dinlediğiniz İçin Teşekkür Ederim</a:t>
            </a:r>
            <a:r>
              <a:rPr lang="tr-TR" dirty="0" smtClean="0"/>
              <a:t>…</a:t>
            </a:r>
          </a:p>
          <a:p>
            <a:pPr marL="0" indent="0" algn="r">
              <a:buNone/>
            </a:pPr>
            <a:r>
              <a:rPr lang="tr-TR" sz="1200" dirty="0" err="1" smtClean="0"/>
              <a:t>Öğr.Gör</a:t>
            </a:r>
            <a:r>
              <a:rPr lang="tr-TR" sz="1200" dirty="0" smtClean="0"/>
              <a:t>. Abdülkadir KOÇER</a:t>
            </a:r>
          </a:p>
          <a:p>
            <a:pPr marL="0" indent="0" algn="r">
              <a:buNone/>
            </a:pPr>
            <a:r>
              <a:rPr lang="tr-TR" sz="1200" dirty="0" smtClean="0">
                <a:hlinkClick r:id="rId2"/>
              </a:rPr>
              <a:t>http://www.akocer.com</a:t>
            </a:r>
            <a:r>
              <a:rPr lang="tr-TR" sz="1200" dirty="0" smtClean="0"/>
              <a:t> </a:t>
            </a:r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93"/>
            <a:ext cx="1777777" cy="1777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77503" cy="1171566"/>
          </a:xfrm>
          <a:prstGeom prst="rect">
            <a:avLst/>
          </a:prstGeom>
        </p:spPr>
      </p:pic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tr-TR" dirty="0" smtClean="0"/>
              <a:t>Teşekkür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00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139952" y="2492896"/>
            <a:ext cx="4752528" cy="1617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Güneş </a:t>
            </a:r>
            <a:r>
              <a:rPr lang="tr-TR" dirty="0"/>
              <a:t>enerjisinden maksimum performans almanın en önemli parametresi, güneş </a:t>
            </a:r>
            <a:r>
              <a:rPr lang="tr-TR" dirty="0" err="1"/>
              <a:t>kollektörünün</a:t>
            </a:r>
            <a:r>
              <a:rPr lang="tr-TR" dirty="0"/>
              <a:t> yatayla yaptığı açıdır.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93"/>
            <a:ext cx="1777777" cy="1777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77503" cy="11715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11" y="4320519"/>
            <a:ext cx="19145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İçerik Yer Tutucusu 1"/>
          <p:cNvSpPr txBox="1">
            <a:spLocks/>
          </p:cNvSpPr>
          <p:nvPr/>
        </p:nvSpPr>
        <p:spPr>
          <a:xfrm>
            <a:off x="603180" y="4797152"/>
            <a:ext cx="5644149" cy="1617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tr-TR" dirty="0" err="1" smtClean="0"/>
              <a:t>Kollektörlerden</a:t>
            </a:r>
            <a:r>
              <a:rPr lang="tr-TR" dirty="0" smtClean="0"/>
              <a:t> yüksek verim alabilmek için eğim açısının da uygun şekilde ayarlanması gerekmektedir. </a:t>
            </a:r>
            <a:endParaRPr lang="tr-TR" dirty="0"/>
          </a:p>
        </p:txBody>
      </p:sp>
      <p:sp>
        <p:nvSpPr>
          <p:cNvPr id="8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245743" cy="27077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49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03648" y="4653136"/>
            <a:ext cx="7956784" cy="1280547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Bu </a:t>
            </a:r>
            <a:r>
              <a:rPr lang="tr-TR" dirty="0"/>
              <a:t>çalışmada Google </a:t>
            </a:r>
            <a:r>
              <a:rPr lang="tr-TR" dirty="0" err="1"/>
              <a:t>Map</a:t>
            </a:r>
            <a:r>
              <a:rPr lang="tr-TR" dirty="0"/>
              <a:t> </a:t>
            </a:r>
            <a:r>
              <a:rPr lang="tr-TR" dirty="0" err="1"/>
              <a:t>Api</a:t>
            </a:r>
            <a:r>
              <a:rPr lang="tr-TR" dirty="0"/>
              <a:t> ile </a:t>
            </a:r>
            <a:r>
              <a:rPr lang="tr-TR" dirty="0" err="1"/>
              <a:t>Android</a:t>
            </a:r>
            <a:r>
              <a:rPr lang="tr-TR" dirty="0"/>
              <a:t> Cihazlarda Optimum </a:t>
            </a:r>
            <a:r>
              <a:rPr lang="tr-TR" dirty="0" err="1"/>
              <a:t>Kollektör</a:t>
            </a:r>
            <a:r>
              <a:rPr lang="tr-TR" dirty="0"/>
              <a:t> Eğim Açısının Hesaplanması için bir uygulama geliştirilmiştir.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93"/>
            <a:ext cx="1777777" cy="1777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77503" cy="1171566"/>
          </a:xfrm>
          <a:prstGeom prst="rect">
            <a:avLst/>
          </a:prstGeom>
        </p:spPr>
      </p:pic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pic>
        <p:nvPicPr>
          <p:cNvPr id="4098" name="Picture 2" descr="http://3.bp.blogspot.com/-iG8meFEfU70/UWr-9xxr1SI/AAAAAAAAAao/chfkjbQkN9o/s1600/ma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8" y="2348880"/>
            <a:ext cx="2466975" cy="18478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7" name="İçerik Yer Tutucusu 1"/>
          <p:cNvSpPr txBox="1">
            <a:spLocks/>
          </p:cNvSpPr>
          <p:nvPr/>
        </p:nvSpPr>
        <p:spPr>
          <a:xfrm>
            <a:off x="3203847" y="2956756"/>
            <a:ext cx="5464117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tr-TR" dirty="0" smtClean="0"/>
              <a:t>Yapılan çalışmalarda bu açının konuma göre değişkenlik gösterdiği belirtilmiştir. </a:t>
            </a:r>
          </a:p>
        </p:txBody>
      </p:sp>
    </p:spTree>
    <p:extLst>
      <p:ext uri="{BB962C8B-B14F-4D97-AF65-F5344CB8AC3E}">
        <p14:creationId xmlns:p14="http://schemas.microsoft.com/office/powerpoint/2010/main" val="9444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Eğik düzleme gelen aylık, altı aylık, yıllık maksimum güneş ışınımı değerlerini hesaplama amacıyla </a:t>
            </a:r>
            <a:r>
              <a:rPr lang="tr-TR" b="1" dirty="0" err="1"/>
              <a:t>Android</a:t>
            </a:r>
            <a:r>
              <a:rPr lang="tr-TR" dirty="0"/>
              <a:t> işletim sistemleri için bir uygulama geliştirildi.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0-90</a:t>
            </a:r>
            <a:r>
              <a:rPr lang="tr-TR" dirty="0"/>
              <a:t>° eğim açısı değerleri için ayrı ayrı hesaplamalar yapılarak maksimum ışınımın olduğu açı değeri tespit edilerek optimum açı değeri bulundu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93"/>
            <a:ext cx="1777777" cy="1777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77503" cy="11715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36" y="3284984"/>
            <a:ext cx="1331852" cy="1584176"/>
          </a:xfrm>
          <a:prstGeom prst="rect">
            <a:avLst/>
          </a:prstGeom>
        </p:spPr>
      </p:pic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tr-TR" dirty="0" smtClean="0"/>
              <a:t>Yöntem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84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93"/>
            <a:ext cx="1777777" cy="1777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77503" cy="1171566"/>
          </a:xfrm>
          <a:prstGeom prst="rect">
            <a:avLst/>
          </a:prstGeom>
        </p:spPr>
      </p:pic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tr-TR" dirty="0" smtClean="0"/>
              <a:t>Hesaplama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46482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9" name="İçerik Yer Tutucusu 1"/>
          <p:cNvSpPr>
            <a:spLocks noGrp="1"/>
          </p:cNvSpPr>
          <p:nvPr>
            <p:ph idx="1"/>
          </p:nvPr>
        </p:nvSpPr>
        <p:spPr>
          <a:xfrm>
            <a:off x="3995936" y="2636912"/>
            <a:ext cx="4891716" cy="3888432"/>
          </a:xfrm>
        </p:spPr>
        <p:txBody>
          <a:bodyPr>
            <a:normAutofit fontScale="85000" lnSpcReduction="20000"/>
          </a:bodyPr>
          <a:lstStyle/>
          <a:p>
            <a:endParaRPr lang="tr-TR" dirty="0"/>
          </a:p>
          <a:p>
            <a:r>
              <a:rPr lang="tr-TR" dirty="0"/>
              <a:t>Aylık ortalama güneş ışın miktarının bilinmesi birçok güneş enerji uygulamaları için gereklidir. </a:t>
            </a:r>
            <a:endParaRPr lang="tr-TR" dirty="0" smtClean="0"/>
          </a:p>
          <a:p>
            <a:r>
              <a:rPr lang="tr-TR" dirty="0" smtClean="0"/>
              <a:t>Aylık </a:t>
            </a:r>
            <a:r>
              <a:rPr lang="tr-TR" dirty="0"/>
              <a:t>yatay düzleme gelen güneş ışınım miktarı ile ilgili veriler mevcuttur. </a:t>
            </a:r>
            <a:endParaRPr lang="tr-TR" dirty="0" smtClean="0"/>
          </a:p>
          <a:p>
            <a:r>
              <a:rPr lang="tr-TR" dirty="0" smtClean="0"/>
              <a:t>Eğik </a:t>
            </a:r>
            <a:r>
              <a:rPr lang="tr-TR" dirty="0"/>
              <a:t>düzleme gelen ışınım miktarları ise </a:t>
            </a:r>
            <a:r>
              <a:rPr lang="tr-TR" dirty="0" err="1"/>
              <a:t>Liu</a:t>
            </a:r>
            <a:r>
              <a:rPr lang="tr-TR" dirty="0"/>
              <a:t> ve Jordan tarafından geliştirilen bir metot ile hesaplamak mümkündür. </a:t>
            </a:r>
            <a:endParaRPr lang="tr-TR" dirty="0" smtClean="0"/>
          </a:p>
          <a:p>
            <a:r>
              <a:rPr lang="tr-TR" dirty="0" smtClean="0"/>
              <a:t>Yatay </a:t>
            </a:r>
            <a:r>
              <a:rPr lang="tr-TR" dirty="0"/>
              <a:t>yüzeye gelen aylık ortalama ışınım miktarı (H), ortalama günlük atmosfer dışı güneş ışınımı (H0), aylık ortalama </a:t>
            </a:r>
            <a:r>
              <a:rPr lang="tr-TR" dirty="0" err="1"/>
              <a:t>difüz</a:t>
            </a:r>
            <a:r>
              <a:rPr lang="tr-TR" dirty="0"/>
              <a:t> ışınım miktarı (HD);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782346"/>
            <a:ext cx="2581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5085184"/>
            <a:ext cx="22288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8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93"/>
            <a:ext cx="1777777" cy="1777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77503" cy="1171566"/>
          </a:xfrm>
          <a:prstGeom prst="rect">
            <a:avLst/>
          </a:prstGeom>
        </p:spPr>
      </p:pic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tr-TR" dirty="0" err="1" smtClean="0"/>
              <a:t>Android</a:t>
            </a:r>
            <a:endParaRPr lang="tr-TR" dirty="0"/>
          </a:p>
        </p:txBody>
      </p:sp>
      <p:pic>
        <p:nvPicPr>
          <p:cNvPr id="7" name="Resim 6" descr="http://chart.googleapis.com/chart?cht=p&amp;chs=500x250&amp;chco=c4df9b%2C6fad0c&amp;chd=t%3A0.4%2C7.8%2C6.7%2C46.0%2C39.1&amp;chf=bg%2Cs%2C00000000&amp;chl=Froyo%7CGingerbread%7CIce%20Cream%20Sandwich%7CJelly%20Bean%7CKitKa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16" y="2564904"/>
            <a:ext cx="2763872" cy="15121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11995"/>
              </p:ext>
            </p:extLst>
          </p:nvPr>
        </p:nvGraphicFramePr>
        <p:xfrm>
          <a:off x="5724128" y="4509120"/>
          <a:ext cx="3253474" cy="1736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184"/>
                <a:gridCol w="1351368"/>
                <a:gridCol w="507461"/>
                <a:gridCol w="507461"/>
              </a:tblGrid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Sürüm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Adı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API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Dağıtım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>
                          <a:effectLst/>
                          <a:hlinkClick r:id="rId5"/>
                        </a:rPr>
                        <a:t>2,2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Froyo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0.4%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>
                          <a:effectLst/>
                          <a:hlinkClick r:id="rId6"/>
                        </a:rPr>
                        <a:t>2.3.3 -2.3.7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Gingerbread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7.8%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>
                          <a:effectLst/>
                          <a:hlinkClick r:id="rId7"/>
                        </a:rPr>
                        <a:t>4.0.3 -4.0.4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Ice Cream Sandwich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6.7%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>
                          <a:effectLst/>
                          <a:hlinkClick r:id="rId8"/>
                        </a:rPr>
                        <a:t>4.1.x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Jelly Bean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19.2%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>
                          <a:effectLst/>
                          <a:hlinkClick r:id="rId9"/>
                        </a:rPr>
                        <a:t>4.2.x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20.3%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>
                          <a:effectLst/>
                          <a:hlinkClick r:id="rId10"/>
                        </a:rPr>
                        <a:t>4.3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6.5%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>
                          <a:effectLst/>
                          <a:hlinkClick r:id="rId11"/>
                        </a:rPr>
                        <a:t>4.4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KitKat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19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39.1%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İçerik Yer Tutucusu 1"/>
          <p:cNvSpPr>
            <a:spLocks noGrp="1"/>
          </p:cNvSpPr>
          <p:nvPr>
            <p:ph idx="1"/>
          </p:nvPr>
        </p:nvSpPr>
        <p:spPr>
          <a:xfrm>
            <a:off x="872067" y="2675467"/>
            <a:ext cx="4852061" cy="345069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Uygulama geliştirilirken </a:t>
            </a:r>
            <a:r>
              <a:rPr lang="tr-TR" dirty="0" err="1"/>
              <a:t>Android</a:t>
            </a:r>
            <a:r>
              <a:rPr lang="tr-TR" dirty="0"/>
              <a:t> işletim sistemi tercih edildi. Çünkü 2013 yılında mobil pazarda </a:t>
            </a:r>
            <a:r>
              <a:rPr lang="tr-TR" dirty="0" err="1"/>
              <a:t>android</a:t>
            </a:r>
            <a:r>
              <a:rPr lang="tr-TR" dirty="0"/>
              <a:t> cihazların payı %</a:t>
            </a:r>
            <a:r>
              <a:rPr lang="tr-TR" dirty="0" smtClean="0"/>
              <a:t>78.9’dur.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2015 Ocak ayı Google </a:t>
            </a:r>
            <a:r>
              <a:rPr lang="tr-TR" dirty="0" err="1"/>
              <a:t>Play’e</a:t>
            </a:r>
            <a:r>
              <a:rPr lang="tr-TR" dirty="0"/>
              <a:t> kayıtlı cihazların % 46’si </a:t>
            </a:r>
            <a:r>
              <a:rPr lang="tr-TR" dirty="0" err="1"/>
              <a:t>Jelly</a:t>
            </a:r>
            <a:r>
              <a:rPr lang="tr-TR" dirty="0"/>
              <a:t> </a:t>
            </a:r>
            <a:r>
              <a:rPr lang="tr-TR" dirty="0" err="1"/>
              <a:t>Bean</a:t>
            </a:r>
            <a:r>
              <a:rPr lang="tr-TR" dirty="0"/>
              <a:t> ve %39.1’i </a:t>
            </a:r>
            <a:r>
              <a:rPr lang="tr-TR" dirty="0" err="1"/>
              <a:t>KitKat</a:t>
            </a:r>
            <a:r>
              <a:rPr lang="tr-TR" dirty="0"/>
              <a:t> </a:t>
            </a:r>
            <a:r>
              <a:rPr lang="tr-TR" dirty="0" smtClean="0"/>
              <a:t>sürümüdür.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00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2"/>
          <p:cNvSpPr txBox="1">
            <a:spLocks/>
          </p:cNvSpPr>
          <p:nvPr/>
        </p:nvSpPr>
        <p:spPr>
          <a:xfrm>
            <a:off x="683568" y="449917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/>
              <a:t>Uygulama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747408129"/>
              </p:ext>
            </p:extLst>
          </p:nvPr>
        </p:nvGraphicFramePr>
        <p:xfrm>
          <a:off x="179512" y="2348880"/>
          <a:ext cx="45365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37" y="2780929"/>
            <a:ext cx="428333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93"/>
            <a:ext cx="1777777" cy="177777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77503" cy="11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17596" y="4125711"/>
            <a:ext cx="8164429" cy="20340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/>
              <a:t>Yazılım geliştiricilerin Google Haritalar servisini </a:t>
            </a:r>
            <a:r>
              <a:rPr lang="tr-TR" dirty="0" err="1"/>
              <a:t>Android</a:t>
            </a:r>
            <a:r>
              <a:rPr lang="tr-TR" dirty="0"/>
              <a:t> ortamında kullanabilmesi için Google </a:t>
            </a:r>
            <a:r>
              <a:rPr lang="tr-TR" dirty="0" err="1"/>
              <a:t>Maps</a:t>
            </a:r>
            <a:r>
              <a:rPr lang="tr-TR" dirty="0"/>
              <a:t> </a:t>
            </a:r>
            <a:r>
              <a:rPr lang="tr-TR" dirty="0" err="1"/>
              <a:t>Android</a:t>
            </a:r>
            <a:r>
              <a:rPr lang="tr-TR" dirty="0"/>
              <a:t> </a:t>
            </a:r>
            <a:r>
              <a:rPr lang="tr-TR" dirty="0" err="1"/>
              <a:t>API'yi</a:t>
            </a:r>
            <a:r>
              <a:rPr lang="tr-TR" dirty="0"/>
              <a:t> kullanması gerekmektedir.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Şu </a:t>
            </a:r>
            <a:r>
              <a:rPr lang="tr-TR" dirty="0"/>
              <a:t>anda ilgili </a:t>
            </a:r>
            <a:r>
              <a:rPr lang="tr-TR" dirty="0" err="1"/>
              <a:t>API'nin</a:t>
            </a:r>
            <a:r>
              <a:rPr lang="tr-TR" dirty="0"/>
              <a:t> en son yayınlanan sürümü, Google </a:t>
            </a:r>
            <a:r>
              <a:rPr lang="tr-TR" dirty="0" err="1"/>
              <a:t>Maps</a:t>
            </a:r>
            <a:r>
              <a:rPr lang="tr-TR" dirty="0"/>
              <a:t> </a:t>
            </a:r>
            <a:r>
              <a:rPr lang="tr-TR" dirty="0" err="1"/>
              <a:t>Android</a:t>
            </a:r>
            <a:r>
              <a:rPr lang="tr-TR" dirty="0"/>
              <a:t> API </a:t>
            </a:r>
            <a:r>
              <a:rPr lang="tr-TR" dirty="0" smtClean="0"/>
              <a:t>v2 </a:t>
            </a:r>
            <a:r>
              <a:rPr lang="tr-TR" dirty="0"/>
              <a:t>olarak sunulmuştur.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Google </a:t>
            </a:r>
            <a:r>
              <a:rPr lang="tr-TR" dirty="0" err="1"/>
              <a:t>Maps</a:t>
            </a:r>
            <a:r>
              <a:rPr lang="tr-TR" dirty="0"/>
              <a:t> </a:t>
            </a:r>
            <a:r>
              <a:rPr lang="tr-TR" dirty="0" err="1"/>
              <a:t>Android</a:t>
            </a:r>
            <a:r>
              <a:rPr lang="tr-TR" dirty="0"/>
              <a:t> API v2, Google Play </a:t>
            </a:r>
            <a:r>
              <a:rPr lang="tr-TR" dirty="0" err="1"/>
              <a:t>Services'in</a:t>
            </a:r>
            <a:r>
              <a:rPr lang="tr-TR" dirty="0"/>
              <a:t> bir </a:t>
            </a:r>
            <a:r>
              <a:rPr lang="tr-TR" dirty="0" smtClean="0"/>
              <a:t>parçasıdır.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93"/>
            <a:ext cx="1777777" cy="1777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77503" cy="1171566"/>
          </a:xfrm>
          <a:prstGeom prst="rect">
            <a:avLst/>
          </a:prstGeom>
        </p:spPr>
      </p:pic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tr-TR" dirty="0" smtClean="0"/>
              <a:t>Konum Alma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1" y="2099207"/>
            <a:ext cx="3001473" cy="17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20" y="2564904"/>
            <a:ext cx="4668700" cy="123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0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75657" y="2628591"/>
            <a:ext cx="4392488" cy="3450696"/>
          </a:xfrm>
        </p:spPr>
        <p:txBody>
          <a:bodyPr>
            <a:normAutofit lnSpcReduction="10000"/>
          </a:bodyPr>
          <a:lstStyle/>
          <a:p>
            <a:pPr lvl="0"/>
            <a:r>
              <a:rPr lang="tr-TR" dirty="0"/>
              <a:t>Manuel olarak kullanıcı tarafından enlem ve boylam değerlerinin girilmesiyle</a:t>
            </a:r>
            <a:r>
              <a:rPr lang="tr-TR" dirty="0" smtClean="0"/>
              <a:t>,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Harita üzerinden bir yer </a:t>
            </a:r>
            <a:r>
              <a:rPr lang="tr-TR" dirty="0" smtClean="0"/>
              <a:t>seçilmesiyle,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Konum servisleri ile otomatik konum bilgisi alınmasıyladır.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93"/>
            <a:ext cx="1777777" cy="1777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77503" cy="1171566"/>
          </a:xfrm>
          <a:prstGeom prst="rect">
            <a:avLst/>
          </a:prstGeom>
        </p:spPr>
      </p:pic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tr-TR" dirty="0"/>
              <a:t>Konum Alma</a:t>
            </a:r>
          </a:p>
        </p:txBody>
      </p:sp>
      <p:pic>
        <p:nvPicPr>
          <p:cNvPr id="7" name="Resim 6"/>
          <p:cNvPicPr/>
          <p:nvPr/>
        </p:nvPicPr>
        <p:blipFill rotWithShape="1">
          <a:blip r:embed="rId4"/>
          <a:srcRect b="62085"/>
          <a:stretch/>
        </p:blipFill>
        <p:spPr>
          <a:xfrm>
            <a:off x="6510805" y="2864219"/>
            <a:ext cx="1956007" cy="1165949"/>
          </a:xfrm>
          <a:prstGeom prst="rect">
            <a:avLst/>
          </a:prstGeom>
        </p:spPr>
      </p:pic>
      <p:pic>
        <p:nvPicPr>
          <p:cNvPr id="8" name="Resim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9" b="22091"/>
          <a:stretch/>
        </p:blipFill>
        <p:spPr bwMode="auto">
          <a:xfrm>
            <a:off x="6628499" y="4365104"/>
            <a:ext cx="1953526" cy="1808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gps-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28378"/>
          <a:stretch/>
        </p:blipFill>
        <p:spPr bwMode="auto">
          <a:xfrm rot="16200000">
            <a:off x="-359430" y="3434509"/>
            <a:ext cx="2363007" cy="997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400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346</TotalTime>
  <Words>413</Words>
  <Application>Microsoft Office PowerPoint</Application>
  <PresentationFormat>Ekran Gösterisi (4:3)</PresentationFormat>
  <Paragraphs>87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Dalga Biçimi</vt:lpstr>
      <vt:lpstr>Google Map API ile Android Cihazlarda Optimum Kollektör Eğim Açısının Hesaplanması </vt:lpstr>
      <vt:lpstr>Giriş</vt:lpstr>
      <vt:lpstr>Giriş</vt:lpstr>
      <vt:lpstr>Yöntem</vt:lpstr>
      <vt:lpstr>Hesaplama</vt:lpstr>
      <vt:lpstr>Android</vt:lpstr>
      <vt:lpstr>PowerPoint Sunusu</vt:lpstr>
      <vt:lpstr>Konum Alma</vt:lpstr>
      <vt:lpstr>Konum Alma</vt:lpstr>
      <vt:lpstr>Sonuç</vt:lpstr>
      <vt:lpstr>Teşekkür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akocer</dc:creator>
  <cp:lastModifiedBy>akocer</cp:lastModifiedBy>
  <cp:revision>17</cp:revision>
  <dcterms:created xsi:type="dcterms:W3CDTF">2015-02-01T21:27:02Z</dcterms:created>
  <dcterms:modified xsi:type="dcterms:W3CDTF">2015-03-02T12:33:11Z</dcterms:modified>
</cp:coreProperties>
</file>