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7"/>
  </p:notesMasterIdLst>
  <p:sldIdLst>
    <p:sldId id="256" r:id="rId2"/>
    <p:sldId id="257" r:id="rId3"/>
    <p:sldId id="258" r:id="rId4"/>
    <p:sldId id="264" r:id="rId5"/>
    <p:sldId id="265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7DD8F-36D2-4DDB-9253-3D0A5FF42973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050A9-429F-40B3-98CE-5A0DB2F19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050A9-429F-40B3-98CE-5A0DB2F19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050A9-429F-40B3-98CE-5A0DB2F197B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050A9-429F-40B3-98CE-5A0DB2F197B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050A9-429F-40B3-98CE-5A0DB2F197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13.02.2015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 baseline="0">
          <a:solidFill>
            <a:schemeClr val="accent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baseline="0" smtClean="0">
          <a:solidFill>
            <a:schemeClr val="accent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bookmarks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7772400" cy="11430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D3.js </a:t>
            </a:r>
            <a:r>
              <a:rPr lang="en-US" dirty="0" err="1" smtClean="0"/>
              <a:t>ile</a:t>
            </a:r>
            <a:r>
              <a:rPr lang="en-US" dirty="0" smtClean="0"/>
              <a:t> Web-</a:t>
            </a:r>
            <a:r>
              <a:rPr lang="en-US" dirty="0" err="1" smtClean="0"/>
              <a:t>tabanlı</a:t>
            </a:r>
            <a:r>
              <a:rPr lang="en-US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	</a:t>
            </a: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Görselleştirme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5286388"/>
            <a:ext cx="6400800" cy="135732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tr-TR" sz="3000" dirty="0" smtClean="0">
                <a:solidFill>
                  <a:schemeClr val="accent1"/>
                </a:solidFill>
              </a:rPr>
              <a:t>Akademik Bilişim 2015 - Seminer</a:t>
            </a:r>
          </a:p>
          <a:p>
            <a:pPr algn="ctr"/>
            <a:endParaRPr lang="tr-TR" sz="2400" dirty="0" smtClean="0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Yrd.</a:t>
            </a:r>
            <a:r>
              <a:rPr lang="tr-TR" sz="2300" dirty="0" err="1" smtClean="0">
                <a:solidFill>
                  <a:schemeClr val="accent1"/>
                </a:solidFill>
              </a:rPr>
              <a:t>Doç.Dr</a:t>
            </a:r>
            <a:r>
              <a:rPr lang="tr-TR" sz="2300" dirty="0" smtClean="0">
                <a:solidFill>
                  <a:schemeClr val="accent1"/>
                </a:solidFill>
              </a:rPr>
              <a:t>. İzzet Pembeci</a:t>
            </a:r>
            <a:r>
              <a:rPr lang="en-US" sz="2300" dirty="0" smtClean="0">
                <a:solidFill>
                  <a:schemeClr val="accent1"/>
                </a:solidFill>
              </a:rPr>
              <a:t>  /  pembeci@gmail.com</a:t>
            </a:r>
            <a:endParaRPr lang="tr-TR" sz="2300" dirty="0" smtClean="0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tr-TR" sz="2300" dirty="0" smtClean="0">
                <a:solidFill>
                  <a:schemeClr val="accent1"/>
                </a:solidFill>
              </a:rPr>
              <a:t>Muğla Sıtkı Koçman Üniversitesi</a:t>
            </a:r>
            <a:endParaRPr lang="en-US" sz="23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Veri Görselleştirme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428736"/>
            <a:ext cx="8501122" cy="5000660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 smtClean="0"/>
              <a:t>G</a:t>
            </a:r>
            <a:r>
              <a:rPr lang="tr-TR" dirty="0" smtClean="0"/>
              <a:t>örsel iletişim, Disiplinler arası, Bilginin soyutlanması </a:t>
            </a:r>
          </a:p>
          <a:p>
            <a:pPr lvl="1"/>
            <a:r>
              <a:rPr lang="tr-TR" dirty="0" smtClean="0"/>
              <a:t>Verinin analizi, çıkarımlar yapılması, kanıtlar bulunması</a:t>
            </a:r>
          </a:p>
          <a:p>
            <a:pPr lvl="1"/>
            <a:r>
              <a:rPr lang="tr-TR" dirty="0" smtClean="0"/>
              <a:t>Karşılaştırma, Neden-Sonuç, Örüntüler, İlişkiler</a:t>
            </a:r>
          </a:p>
          <a:p>
            <a:pPr lvl="1"/>
            <a:r>
              <a:rPr lang="tr-TR" dirty="0" smtClean="0"/>
              <a:t> Büyük Veri, Data Science, Data Scientist</a:t>
            </a:r>
          </a:p>
          <a:p>
            <a:pPr lvl="1"/>
            <a:r>
              <a:rPr lang="tr-TR" dirty="0" smtClean="0"/>
              <a:t>I</a:t>
            </a:r>
            <a:r>
              <a:rPr lang="en-US" dirty="0" err="1" smtClean="0"/>
              <a:t>nformation</a:t>
            </a:r>
            <a:r>
              <a:rPr lang="en-US" dirty="0" smtClean="0"/>
              <a:t> graphics, </a:t>
            </a:r>
            <a:r>
              <a:rPr lang="tr-TR" dirty="0" smtClean="0"/>
              <a:t>I</a:t>
            </a:r>
            <a:r>
              <a:rPr lang="en-US" dirty="0" err="1" smtClean="0"/>
              <a:t>nformation</a:t>
            </a:r>
            <a:r>
              <a:rPr lang="en-US" dirty="0" smtClean="0"/>
              <a:t> visualization, </a:t>
            </a:r>
            <a:r>
              <a:rPr lang="tr-TR" dirty="0" smtClean="0"/>
              <a:t>S</a:t>
            </a:r>
            <a:r>
              <a:rPr lang="en-US" dirty="0" err="1" smtClean="0"/>
              <a:t>cientific</a:t>
            </a:r>
            <a:r>
              <a:rPr lang="en-US" dirty="0" smtClean="0"/>
              <a:t> visualization, </a:t>
            </a:r>
            <a:r>
              <a:rPr lang="tr-TR" dirty="0" smtClean="0"/>
              <a:t>E</a:t>
            </a:r>
            <a:r>
              <a:rPr lang="en-US" dirty="0" err="1" smtClean="0"/>
              <a:t>xploratory</a:t>
            </a:r>
            <a:r>
              <a:rPr lang="en-US" dirty="0" smtClean="0"/>
              <a:t> data analysis </a:t>
            </a:r>
            <a:r>
              <a:rPr lang="tr-TR" dirty="0" smtClean="0"/>
              <a:t>S</a:t>
            </a:r>
            <a:r>
              <a:rPr lang="en-US" dirty="0" err="1" smtClean="0"/>
              <a:t>tatistical</a:t>
            </a:r>
            <a:r>
              <a:rPr lang="en-US" dirty="0" smtClean="0"/>
              <a:t> graphics</a:t>
            </a:r>
            <a:r>
              <a:rPr lang="tr-TR" dirty="0" smtClean="0"/>
              <a:t>, Descriptive Statistics</a:t>
            </a:r>
          </a:p>
          <a:p>
            <a:pPr lvl="1"/>
            <a:r>
              <a:rPr lang="tr-TR" dirty="0" smtClean="0"/>
              <a:t>Edward Tufte, The Visual Display of Quantitative Information (1983), Prensipler, Bilim / Sanat?</a:t>
            </a:r>
            <a:endParaRPr lang="tr-TR" sz="2000" dirty="0" smtClean="0"/>
          </a:p>
          <a:p>
            <a:pPr lvl="1"/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D3</a:t>
            </a:r>
            <a:r>
              <a:rPr lang="en-US" dirty="0" smtClean="0"/>
              <a:t> – Data Driven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840303"/>
          </a:xfrm>
        </p:spPr>
        <p:txBody>
          <a:bodyPr>
            <a:normAutofit/>
          </a:bodyPr>
          <a:lstStyle/>
          <a:p>
            <a:r>
              <a:rPr lang="tr-TR" dirty="0" smtClean="0"/>
              <a:t>Javascript kütüphanesi, </a:t>
            </a:r>
            <a:r>
              <a:rPr lang="tr-TR" sz="3600" dirty="0" smtClean="0"/>
              <a:t>2011</a:t>
            </a:r>
            <a:r>
              <a:rPr lang="tr-TR" dirty="0" smtClean="0"/>
              <a:t> (Protovis), Michael (Mike) Bostock</a:t>
            </a:r>
          </a:p>
          <a:p>
            <a:r>
              <a:rPr lang="tr-TR" dirty="0" smtClean="0"/>
              <a:t>Web Tabanlı </a:t>
            </a:r>
          </a:p>
          <a:p>
            <a:pPr lvl="1"/>
            <a:r>
              <a:rPr lang="tr-TR" dirty="0" smtClean="0"/>
              <a:t>HTML5, CSS3, SVG standartları</a:t>
            </a:r>
          </a:p>
          <a:p>
            <a:pPr lvl="1"/>
            <a:r>
              <a:rPr lang="tr-TR" dirty="0" smtClean="0"/>
              <a:t>Etkileşimli (Explorative, Gezinme/Keşif/Turist)</a:t>
            </a:r>
          </a:p>
          <a:p>
            <a:r>
              <a:rPr lang="tr-TR" dirty="0" smtClean="0"/>
              <a:t>Hazır Yerleştirme Şablonları (Layouts)</a:t>
            </a:r>
          </a:p>
          <a:p>
            <a:r>
              <a:rPr lang="tr-TR" dirty="0" smtClean="0"/>
              <a:t>Sadece grafikler (veya haritalar) değil.</a:t>
            </a:r>
          </a:p>
          <a:p>
            <a:r>
              <a:rPr lang="tr-TR" dirty="0" smtClean="0"/>
              <a:t>Güçlü, düşünceli, esnek API</a:t>
            </a:r>
          </a:p>
          <a:p>
            <a:endParaRPr lang="tr-TR" sz="20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SVG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3"/>
            <a:ext cx="8229600" cy="714380"/>
          </a:xfrm>
        </p:spPr>
        <p:txBody>
          <a:bodyPr>
            <a:normAutofit/>
          </a:bodyPr>
          <a:lstStyle/>
          <a:p>
            <a:r>
              <a:rPr lang="tr-TR" dirty="0" smtClean="0"/>
              <a:t>Scalable Vector Graphics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3071810"/>
            <a:ext cx="90011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svg</a:t>
            </a:r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 </a:t>
            </a:r>
          </a:p>
          <a:p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 &lt;</a:t>
            </a:r>
            <a:r>
              <a:rPr lang="en-US" sz="24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rect</a:t>
            </a:r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x="10" y="10" height="100" width="100"   	   style="stroke:#ff0000; fill: #0000ff"/&gt;</a:t>
            </a:r>
          </a:p>
          <a:p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 &lt;circle </a:t>
            </a:r>
            <a:r>
              <a:rPr lang="en-US" sz="24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cx</a:t>
            </a:r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="40" cy="40" r="24"   	 			   style="stroke:#006600; fill:#00cc00"/&gt; </a:t>
            </a:r>
          </a:p>
          <a:p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&lt;/</a:t>
            </a:r>
            <a:r>
              <a:rPr lang="en-US" sz="24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svg</a:t>
            </a:r>
            <a:r>
              <a:rPr lang="en-US" sz="24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tr-TR" sz="24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Kullanılan web sayfaları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Üşendim buraya aktarmayı tarayıcıdan alıp değiştirdim (öğrenme kaynakları vb. eklendi): </a:t>
            </a:r>
            <a:r>
              <a:rPr lang="tr-TR" dirty="0" err="1" smtClean="0">
                <a:hlinkClick r:id="rId2" action="ppaction://hlinkfile"/>
              </a:rPr>
              <a:t>bookmarks</a:t>
            </a:r>
            <a:r>
              <a:rPr lang="tr-TR" dirty="0" smtClean="0">
                <a:hlinkClick r:id="rId2" action="ppaction://hlinkfile"/>
              </a:rPr>
              <a:t>.html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Custom 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CF5A1B"/>
      </a:hlink>
      <a:folHlink>
        <a:srgbClr val="24617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1468</TotalTime>
  <Words>191</Words>
  <PresentationFormat>On-screen Show (4:3)</PresentationFormat>
  <Paragraphs>32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D3.js ile Web-tabanlı   Veri Görselleştirme</vt:lpstr>
      <vt:lpstr>Veri Görselleştirme</vt:lpstr>
      <vt:lpstr>D3 – Data Driven Documents</vt:lpstr>
      <vt:lpstr>SVG</vt:lpstr>
      <vt:lpstr>Kullanılan web sayfaları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</dc:title>
  <cp:lastModifiedBy>i p</cp:lastModifiedBy>
  <cp:revision>64</cp:revision>
  <dcterms:modified xsi:type="dcterms:W3CDTF">2015-02-13T13:42:59Z</dcterms:modified>
</cp:coreProperties>
</file>