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7" r:id="rId4"/>
  </p:sldMasterIdLst>
  <p:sldIdLst>
    <p:sldId id="271" r:id="rId5"/>
    <p:sldId id="284" r:id="rId6"/>
    <p:sldId id="292" r:id="rId7"/>
    <p:sldId id="286" r:id="rId8"/>
    <p:sldId id="308" r:id="rId9"/>
    <p:sldId id="287" r:id="rId10"/>
    <p:sldId id="288" r:id="rId11"/>
    <p:sldId id="277" r:id="rId12"/>
    <p:sldId id="278" r:id="rId13"/>
    <p:sldId id="291" r:id="rId14"/>
    <p:sldId id="310" r:id="rId15"/>
    <p:sldId id="309" r:id="rId16"/>
    <p:sldId id="279" r:id="rId17"/>
    <p:sldId id="297" r:id="rId18"/>
    <p:sldId id="295" r:id="rId19"/>
    <p:sldId id="296" r:id="rId20"/>
    <p:sldId id="298" r:id="rId21"/>
    <p:sldId id="307" r:id="rId22"/>
    <p:sldId id="301" r:id="rId23"/>
    <p:sldId id="304" r:id="rId24"/>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138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tr-TR"/>
          </a:p>
        </p:txBody>
      </p:sp>
      <p:sp>
        <p:nvSpPr>
          <p:cNvPr id="5" name="Altbilgi Yer Tutucusu 4"/>
          <p:cNvSpPr>
            <a:spLocks noGrp="1"/>
          </p:cNvSpPr>
          <p:nvPr>
            <p:ph type="ftr" sz="quarter" idx="11"/>
          </p:nvPr>
        </p:nvSpPr>
        <p:spPr/>
        <p:txBody>
          <a:bodyPr/>
          <a:lstStyle>
            <a:lvl1pPr>
              <a:defRPr/>
            </a:lvl1pPr>
          </a:lstStyle>
          <a:p>
            <a:endParaRPr lang="tr-TR"/>
          </a:p>
        </p:txBody>
      </p:sp>
      <p:sp>
        <p:nvSpPr>
          <p:cNvPr id="6" name="Slayt Numarası Yer Tutucusu 5"/>
          <p:cNvSpPr>
            <a:spLocks noGrp="1"/>
          </p:cNvSpPr>
          <p:nvPr>
            <p:ph type="sldNum" sz="quarter" idx="12"/>
          </p:nvPr>
        </p:nvSpPr>
        <p:spPr/>
        <p:txBody>
          <a:bodyPr/>
          <a:lstStyle>
            <a:lvl1pPr>
              <a:defRPr/>
            </a:lvl1pPr>
          </a:lstStyle>
          <a:p>
            <a:fld id="{FD0265AE-9E4B-4383-A2BF-55409A3354EC}" type="slidenum">
              <a:rPr lang="tr-TR"/>
              <a:pPr/>
              <a:t>‹#›</a:t>
            </a:fld>
            <a:endParaRPr lang="tr-TR"/>
          </a:p>
        </p:txBody>
      </p:sp>
    </p:spTree>
    <p:extLst>
      <p:ext uri="{BB962C8B-B14F-4D97-AF65-F5344CB8AC3E}">
        <p14:creationId xmlns:p14="http://schemas.microsoft.com/office/powerpoint/2010/main" val="4248623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p>
        </p:txBody>
      </p:sp>
      <p:sp>
        <p:nvSpPr>
          <p:cNvPr id="5" name="Altbilgi Yer Tutucusu 4"/>
          <p:cNvSpPr>
            <a:spLocks noGrp="1"/>
          </p:cNvSpPr>
          <p:nvPr>
            <p:ph type="ftr" sz="quarter" idx="11"/>
          </p:nvPr>
        </p:nvSpPr>
        <p:spPr/>
        <p:txBody>
          <a:bodyPr/>
          <a:lstStyle>
            <a:lvl1pPr>
              <a:defRPr/>
            </a:lvl1pPr>
          </a:lstStyle>
          <a:p>
            <a:endParaRPr lang="tr-TR"/>
          </a:p>
        </p:txBody>
      </p:sp>
      <p:sp>
        <p:nvSpPr>
          <p:cNvPr id="6" name="Slayt Numarası Yer Tutucusu 5"/>
          <p:cNvSpPr>
            <a:spLocks noGrp="1"/>
          </p:cNvSpPr>
          <p:nvPr>
            <p:ph type="sldNum" sz="quarter" idx="12"/>
          </p:nvPr>
        </p:nvSpPr>
        <p:spPr/>
        <p:txBody>
          <a:bodyPr/>
          <a:lstStyle>
            <a:lvl1pPr>
              <a:defRPr/>
            </a:lvl1pPr>
          </a:lstStyle>
          <a:p>
            <a:fld id="{02899259-0A18-4C81-8996-58598E319AF6}" type="slidenum">
              <a:rPr lang="tr-TR"/>
              <a:pPr/>
              <a:t>‹#›</a:t>
            </a:fld>
            <a:endParaRPr lang="tr-TR"/>
          </a:p>
        </p:txBody>
      </p:sp>
    </p:spTree>
    <p:extLst>
      <p:ext uri="{BB962C8B-B14F-4D97-AF65-F5344CB8AC3E}">
        <p14:creationId xmlns:p14="http://schemas.microsoft.com/office/powerpoint/2010/main" val="1519279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p>
        </p:txBody>
      </p:sp>
      <p:sp>
        <p:nvSpPr>
          <p:cNvPr id="5" name="Altbilgi Yer Tutucusu 4"/>
          <p:cNvSpPr>
            <a:spLocks noGrp="1"/>
          </p:cNvSpPr>
          <p:nvPr>
            <p:ph type="ftr" sz="quarter" idx="11"/>
          </p:nvPr>
        </p:nvSpPr>
        <p:spPr/>
        <p:txBody>
          <a:bodyPr/>
          <a:lstStyle>
            <a:lvl1pPr>
              <a:defRPr/>
            </a:lvl1pPr>
          </a:lstStyle>
          <a:p>
            <a:endParaRPr lang="tr-TR"/>
          </a:p>
        </p:txBody>
      </p:sp>
      <p:sp>
        <p:nvSpPr>
          <p:cNvPr id="6" name="Slayt Numarası Yer Tutucusu 5"/>
          <p:cNvSpPr>
            <a:spLocks noGrp="1"/>
          </p:cNvSpPr>
          <p:nvPr>
            <p:ph type="sldNum" sz="quarter" idx="12"/>
          </p:nvPr>
        </p:nvSpPr>
        <p:spPr/>
        <p:txBody>
          <a:bodyPr/>
          <a:lstStyle>
            <a:lvl1pPr>
              <a:defRPr/>
            </a:lvl1pPr>
          </a:lstStyle>
          <a:p>
            <a:fld id="{AE619144-E35B-465F-855D-4E45CA599BFD}" type="slidenum">
              <a:rPr lang="tr-TR"/>
              <a:pPr/>
              <a:t>‹#›</a:t>
            </a:fld>
            <a:endParaRPr lang="tr-TR"/>
          </a:p>
        </p:txBody>
      </p:sp>
    </p:spTree>
    <p:extLst>
      <p:ext uri="{BB962C8B-B14F-4D97-AF65-F5344CB8AC3E}">
        <p14:creationId xmlns:p14="http://schemas.microsoft.com/office/powerpoint/2010/main" val="935695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bwMode="ltGray">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gray">
          <a:xfrm>
            <a:off x="228600" y="3962400"/>
            <a:ext cx="7696200" cy="1219200"/>
          </a:xfrm>
        </p:spPr>
        <p:txBody>
          <a:bodyPr/>
          <a:lstStyle>
            <a:lvl1pPr algn="r">
              <a:defRPr sz="4000" b="0">
                <a:effectLst>
                  <a:outerShdw blurRad="38100" dist="38100" dir="2700000" algn="tl">
                    <a:srgbClr val="000000">
                      <a:alpha val="43137"/>
                    </a:srgbClr>
                  </a:outerShdw>
                </a:effectLst>
                <a:latin typeface="Tahoma" pitchFamily="34" charset="0"/>
                <a:cs typeface="Tahoma" pitchFamily="34" charset="0"/>
              </a:defRPr>
            </a:lvl1pPr>
          </a:lstStyle>
          <a:p>
            <a:r>
              <a:rPr lang="tr-TR" smtClean="0"/>
              <a:t>Asıl başlık stili için tıklatın</a:t>
            </a:r>
            <a:endParaRPr lang="en-US" dirty="0"/>
          </a:p>
        </p:txBody>
      </p:sp>
      <p:sp>
        <p:nvSpPr>
          <p:cNvPr id="3075" name="Rectangle 3"/>
          <p:cNvSpPr>
            <a:spLocks noGrp="1" noChangeArrowheads="1"/>
          </p:cNvSpPr>
          <p:nvPr>
            <p:ph type="subTitle" idx="1"/>
          </p:nvPr>
        </p:nvSpPr>
        <p:spPr bwMode="gray">
          <a:xfrm>
            <a:off x="457200" y="5867400"/>
            <a:ext cx="5181600" cy="457200"/>
          </a:xfrm>
        </p:spPr>
        <p:txBody>
          <a:bodyPr/>
          <a:lstStyle>
            <a:lvl1pPr marL="0" indent="0" algn="r">
              <a:buFont typeface="Wingdings" pitchFamily="2" charset="2"/>
              <a:buNone/>
              <a:defRPr sz="2400"/>
            </a:lvl1pPr>
          </a:lstStyle>
          <a:p>
            <a:r>
              <a:rPr lang="tr-TR" smtClean="0"/>
              <a:t>Asıl alt başlık stilini düzenlemek için tıklatın</a:t>
            </a:r>
            <a:endParaRPr lang="en-US"/>
          </a:p>
        </p:txBody>
      </p:sp>
      <p:sp>
        <p:nvSpPr>
          <p:cNvPr id="3076" name="Rectangle 4"/>
          <p:cNvSpPr>
            <a:spLocks noGrp="1" noChangeArrowheads="1"/>
          </p:cNvSpPr>
          <p:nvPr>
            <p:ph type="dt" sz="half" idx="2"/>
          </p:nvPr>
        </p:nvSpPr>
        <p:spPr bwMode="gray">
          <a:xfrm>
            <a:off x="457200" y="6477000"/>
            <a:ext cx="1371600" cy="152400"/>
          </a:xfrm>
        </p:spPr>
        <p:txBody>
          <a:bodyPr/>
          <a:lstStyle>
            <a:lvl1pPr>
              <a:defRPr/>
            </a:lvl1pPr>
          </a:lstStyle>
          <a:p>
            <a:endParaRPr lang="en-US">
              <a:solidFill>
                <a:srgbClr val="FFFFFF"/>
              </a:solidFill>
            </a:endParaRPr>
          </a:p>
        </p:txBody>
      </p:sp>
      <p:sp>
        <p:nvSpPr>
          <p:cNvPr id="3078" name="Rectangle 6"/>
          <p:cNvSpPr>
            <a:spLocks noGrp="1" noChangeArrowheads="1"/>
          </p:cNvSpPr>
          <p:nvPr>
            <p:ph type="sldNum" sz="quarter" idx="4"/>
          </p:nvPr>
        </p:nvSpPr>
        <p:spPr bwMode="gray">
          <a:xfrm>
            <a:off x="1828800" y="6477000"/>
            <a:ext cx="838200" cy="152400"/>
          </a:xfrm>
        </p:spPr>
        <p:txBody>
          <a:bodyPr/>
          <a:lstStyle>
            <a:lvl1pPr>
              <a:defRPr/>
            </a:lvl1pPr>
          </a:lstStyle>
          <a:p>
            <a:fld id="{C44A73EB-9417-48F4-9623-308035D82ADD}" type="slidenum">
              <a:rPr lang="en-US">
                <a:solidFill>
                  <a:srgbClr val="FFFFFF"/>
                </a:solidFill>
              </a:rPr>
              <a:pPr/>
              <a:t>‹#›</a:t>
            </a:fld>
            <a:endParaRPr lang="en-US">
              <a:solidFill>
                <a:srgbClr val="FFFFFF"/>
              </a:solidFill>
            </a:endParaRPr>
          </a:p>
        </p:txBody>
      </p:sp>
      <p:sp>
        <p:nvSpPr>
          <p:cNvPr id="3093" name="Text Box 21"/>
          <p:cNvSpPr txBox="1">
            <a:spLocks noChangeArrowheads="1"/>
          </p:cNvSpPr>
          <p:nvPr/>
        </p:nvSpPr>
        <p:spPr bwMode="gray">
          <a:xfrm>
            <a:off x="4495800" y="6229350"/>
            <a:ext cx="2209800" cy="274638"/>
          </a:xfrm>
          <a:prstGeom prst="rect">
            <a:avLst/>
          </a:prstGeom>
          <a:noFill/>
          <a:ln w="9525">
            <a:noFill/>
            <a:miter lim="800000"/>
            <a:headEnd/>
            <a:tailEnd/>
          </a:ln>
          <a:effectLst/>
        </p:spPr>
        <p:txBody>
          <a:bodyPr>
            <a:spAutoFit/>
          </a:bodyPr>
          <a:lstStyle/>
          <a:p>
            <a:pPr algn="r"/>
            <a:r>
              <a:rPr lang="en-US" sz="1200" smtClean="0">
                <a:solidFill>
                  <a:srgbClr val="FFFFFF"/>
                </a:solidFill>
                <a:cs typeface="+mn-cs"/>
              </a:rPr>
              <a:t>Shibu lijack </a:t>
            </a:r>
            <a:endParaRPr lang="en-US" sz="1200">
              <a:solidFill>
                <a:srgbClr val="FFFFFF"/>
              </a:solidFill>
              <a:cs typeface="+mn-cs"/>
            </a:endParaRPr>
          </a:p>
        </p:txBody>
      </p:sp>
      <p:sp>
        <p:nvSpPr>
          <p:cNvPr id="3099" name="Line 27"/>
          <p:cNvSpPr>
            <a:spLocks noChangeShapeType="1"/>
          </p:cNvSpPr>
          <p:nvPr/>
        </p:nvSpPr>
        <p:spPr bwMode="gray">
          <a:xfrm>
            <a:off x="444500" y="6375400"/>
            <a:ext cx="5257800" cy="0"/>
          </a:xfrm>
          <a:prstGeom prst="line">
            <a:avLst/>
          </a:prstGeom>
          <a:noFill/>
          <a:ln w="6350">
            <a:solidFill>
              <a:schemeClr val="tx1"/>
            </a:solidFill>
            <a:round/>
            <a:headEnd/>
            <a:tailEnd/>
          </a:ln>
          <a:effectLst/>
        </p:spPr>
        <p:txBody>
          <a:bodyPr/>
          <a:lstStyle/>
          <a:p>
            <a:endParaRPr lang="en-US">
              <a:solidFill>
                <a:srgbClr val="FFFFFF"/>
              </a:solidFill>
              <a:cs typeface="+mn-cs"/>
            </a:endParaRPr>
          </a:p>
        </p:txBody>
      </p:sp>
      <p:pic>
        <p:nvPicPr>
          <p:cNvPr id="10" name="Picture 39" descr="original_metal_b"/>
          <p:cNvPicPr>
            <a:picLocks noChangeAspect="1" noChangeArrowheads="1" noCrop="1"/>
          </p:cNvPicPr>
          <p:nvPr userDrawn="1"/>
        </p:nvPicPr>
        <p:blipFill>
          <a:blip r:embed="rId3" cstate="print">
            <a:clrChange>
              <a:clrFrom>
                <a:srgbClr val="020202"/>
              </a:clrFrom>
              <a:clrTo>
                <a:srgbClr val="020202">
                  <a:alpha val="0"/>
                </a:srgbClr>
              </a:clrTo>
            </a:clrChange>
          </a:blip>
          <a:srcRect/>
          <a:stretch>
            <a:fillRect/>
          </a:stretch>
        </p:blipFill>
        <p:spPr bwMode="auto">
          <a:xfrm>
            <a:off x="7696200" y="5543550"/>
            <a:ext cx="1447800" cy="1314450"/>
          </a:xfrm>
          <a:prstGeom prst="rect">
            <a:avLst/>
          </a:prstGeom>
          <a:noFill/>
        </p:spPr>
      </p:pic>
    </p:spTree>
    <p:extLst>
      <p:ext uri="{BB962C8B-B14F-4D97-AF65-F5344CB8AC3E}">
        <p14:creationId xmlns:p14="http://schemas.microsoft.com/office/powerpoint/2010/main" val="4557089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5943600" y="6400800"/>
            <a:ext cx="2133600" cy="307975"/>
          </a:xfrm>
        </p:spPr>
        <p:txBody>
          <a:bodyPr/>
          <a:lstStyle>
            <a:lvl1pPr>
              <a:defRPr/>
            </a:lvl1pPr>
          </a:lstStyle>
          <a:p>
            <a:r>
              <a:rPr lang="en-US" smtClean="0">
                <a:solidFill>
                  <a:srgbClr val="FFFFFF"/>
                </a:solidFill>
              </a:rPr>
              <a:t>Shibu lijack</a:t>
            </a: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CFFAAD4-296E-48DD-A8E1-7867F4D106D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12830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5943600" y="6400800"/>
            <a:ext cx="1981200" cy="307975"/>
          </a:xfrm>
        </p:spPr>
        <p:txBody>
          <a:bodyPr/>
          <a:lstStyle>
            <a:lvl1pPr>
              <a:defRPr/>
            </a:lvl1pPr>
          </a:lstStyle>
          <a:p>
            <a:r>
              <a:rPr lang="en-US">
                <a:solidFill>
                  <a:srgbClr val="FFFFFF"/>
                </a:solidFill>
              </a:rPr>
              <a:t>www.themegallery.com</a:t>
            </a:r>
          </a:p>
        </p:txBody>
      </p:sp>
      <p:sp>
        <p:nvSpPr>
          <p:cNvPr id="6" name="Slide Number Placeholder 5"/>
          <p:cNvSpPr>
            <a:spLocks noGrp="1"/>
          </p:cNvSpPr>
          <p:nvPr>
            <p:ph type="sldNum" sz="quarter" idx="12"/>
          </p:nvPr>
        </p:nvSpPr>
        <p:spPr/>
        <p:txBody>
          <a:bodyPr/>
          <a:lstStyle>
            <a:lvl1pPr>
              <a:defRPr/>
            </a:lvl1pPr>
          </a:lstStyle>
          <a:p>
            <a:fld id="{4257CFDB-76AD-4A4C-A13B-8740C2159C2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5114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www.themegallery.com</a:t>
            </a:r>
          </a:p>
        </p:txBody>
      </p:sp>
      <p:sp>
        <p:nvSpPr>
          <p:cNvPr id="7" name="Slide Number Placeholder 6"/>
          <p:cNvSpPr>
            <a:spLocks noGrp="1"/>
          </p:cNvSpPr>
          <p:nvPr>
            <p:ph type="sldNum" sz="quarter" idx="12"/>
          </p:nvPr>
        </p:nvSpPr>
        <p:spPr/>
        <p:txBody>
          <a:bodyPr/>
          <a:lstStyle>
            <a:lvl1pPr>
              <a:defRPr/>
            </a:lvl1pPr>
          </a:lstStyle>
          <a:p>
            <a:fld id="{807E820B-C18D-4833-A196-2E5D25F972F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57923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FFFFFF"/>
                </a:solidFill>
              </a:rPr>
              <a:t>www.themegallery.com</a:t>
            </a:r>
          </a:p>
        </p:txBody>
      </p:sp>
      <p:sp>
        <p:nvSpPr>
          <p:cNvPr id="9" name="Slide Number Placeholder 8"/>
          <p:cNvSpPr>
            <a:spLocks noGrp="1"/>
          </p:cNvSpPr>
          <p:nvPr>
            <p:ph type="sldNum" sz="quarter" idx="12"/>
          </p:nvPr>
        </p:nvSpPr>
        <p:spPr/>
        <p:txBody>
          <a:bodyPr/>
          <a:lstStyle>
            <a:lvl1pPr>
              <a:defRPr/>
            </a:lvl1pPr>
          </a:lstStyle>
          <a:p>
            <a:fld id="{9FF29F6B-BB06-49C0-9FD8-508035FEA12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29879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FFFFFF"/>
                </a:solidFill>
              </a:rPr>
              <a:t>www.themegallery.com</a:t>
            </a:r>
          </a:p>
        </p:txBody>
      </p:sp>
      <p:sp>
        <p:nvSpPr>
          <p:cNvPr id="5" name="Slide Number Placeholder 4"/>
          <p:cNvSpPr>
            <a:spLocks noGrp="1"/>
          </p:cNvSpPr>
          <p:nvPr>
            <p:ph type="sldNum" sz="quarter" idx="12"/>
          </p:nvPr>
        </p:nvSpPr>
        <p:spPr/>
        <p:txBody>
          <a:bodyPr/>
          <a:lstStyle>
            <a:lvl1pPr>
              <a:defRPr/>
            </a:lvl1pPr>
          </a:lstStyle>
          <a:p>
            <a:fld id="{EC5076DF-CA7C-4D28-AE7C-DD4349F7904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49079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FFFFFF"/>
                </a:solidFill>
              </a:rPr>
              <a:t>www.themegallery.com</a:t>
            </a:r>
          </a:p>
        </p:txBody>
      </p:sp>
      <p:sp>
        <p:nvSpPr>
          <p:cNvPr id="4" name="Slide Number Placeholder 3"/>
          <p:cNvSpPr>
            <a:spLocks noGrp="1"/>
          </p:cNvSpPr>
          <p:nvPr>
            <p:ph type="sldNum" sz="quarter" idx="12"/>
          </p:nvPr>
        </p:nvSpPr>
        <p:spPr/>
        <p:txBody>
          <a:bodyPr/>
          <a:lstStyle>
            <a:lvl1pPr>
              <a:defRPr/>
            </a:lvl1pPr>
          </a:lstStyle>
          <a:p>
            <a:fld id="{C4A5DDE1-35F8-4542-AB4C-98032DE4BC2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30429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www.themegallery.com</a:t>
            </a:r>
          </a:p>
        </p:txBody>
      </p:sp>
      <p:sp>
        <p:nvSpPr>
          <p:cNvPr id="7" name="Slide Number Placeholder 6"/>
          <p:cNvSpPr>
            <a:spLocks noGrp="1"/>
          </p:cNvSpPr>
          <p:nvPr>
            <p:ph type="sldNum" sz="quarter" idx="12"/>
          </p:nvPr>
        </p:nvSpPr>
        <p:spPr/>
        <p:txBody>
          <a:bodyPr/>
          <a:lstStyle>
            <a:lvl1pPr>
              <a:defRPr/>
            </a:lvl1pPr>
          </a:lstStyle>
          <a:p>
            <a:fld id="{44FCCC32-1A6E-4163-B5C4-CD0E62EEF58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3932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p>
        </p:txBody>
      </p:sp>
      <p:sp>
        <p:nvSpPr>
          <p:cNvPr id="5" name="Altbilgi Yer Tutucusu 4"/>
          <p:cNvSpPr>
            <a:spLocks noGrp="1"/>
          </p:cNvSpPr>
          <p:nvPr>
            <p:ph type="ftr" sz="quarter" idx="11"/>
          </p:nvPr>
        </p:nvSpPr>
        <p:spPr/>
        <p:txBody>
          <a:bodyPr/>
          <a:lstStyle>
            <a:lvl1pPr>
              <a:defRPr/>
            </a:lvl1pPr>
          </a:lstStyle>
          <a:p>
            <a:endParaRPr lang="tr-TR"/>
          </a:p>
        </p:txBody>
      </p:sp>
      <p:sp>
        <p:nvSpPr>
          <p:cNvPr id="6" name="Slayt Numarası Yer Tutucusu 5"/>
          <p:cNvSpPr>
            <a:spLocks noGrp="1"/>
          </p:cNvSpPr>
          <p:nvPr>
            <p:ph type="sldNum" sz="quarter" idx="12"/>
          </p:nvPr>
        </p:nvSpPr>
        <p:spPr/>
        <p:txBody>
          <a:bodyPr/>
          <a:lstStyle>
            <a:lvl1pPr>
              <a:defRPr/>
            </a:lvl1pPr>
          </a:lstStyle>
          <a:p>
            <a:fld id="{A06B740D-9B45-40D7-BF6A-F036B23E6D55}" type="slidenum">
              <a:rPr lang="tr-TR"/>
              <a:pPr/>
              <a:t>‹#›</a:t>
            </a:fld>
            <a:endParaRPr lang="tr-TR"/>
          </a:p>
        </p:txBody>
      </p:sp>
    </p:spTree>
    <p:extLst>
      <p:ext uri="{BB962C8B-B14F-4D97-AF65-F5344CB8AC3E}">
        <p14:creationId xmlns:p14="http://schemas.microsoft.com/office/powerpoint/2010/main" val="1688450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Bitmap_128.bmp"/>
          <p:cNvPicPr>
            <a:picLocks noChangeAspect="1"/>
          </p:cNvPicPr>
          <p:nvPr userDrawn="1"/>
        </p:nvPicPr>
        <p:blipFill>
          <a:blip r:embed="rId2" cstate="print"/>
          <a:srcRect/>
          <a:stretch>
            <a:fillRect/>
          </a:stretch>
        </p:blipFill>
        <p:spPr>
          <a:xfrm>
            <a:off x="381000" y="990600"/>
            <a:ext cx="5486400" cy="4267200"/>
          </a:xfrm>
          <a:prstGeom prst="rect">
            <a:avLst/>
          </a:prstGeom>
        </p:spPr>
      </p:pic>
      <p:sp>
        <p:nvSpPr>
          <p:cNvPr id="2" name="Title 1"/>
          <p:cNvSpPr>
            <a:spLocks noGrp="1"/>
          </p:cNvSpPr>
          <p:nvPr>
            <p:ph type="title"/>
          </p:nvPr>
        </p:nvSpPr>
        <p:spPr>
          <a:xfrm>
            <a:off x="152400" y="152400"/>
            <a:ext cx="5486400" cy="566738"/>
          </a:xfrm>
        </p:spPr>
        <p:txBody>
          <a:bodyPr anchor="b"/>
          <a:lstStyle>
            <a:lvl1pPr algn="l">
              <a:defRPr sz="2000" b="1"/>
            </a:lvl1pPr>
          </a:lstStyle>
          <a:p>
            <a:r>
              <a:rPr lang="tr-TR" smtClean="0"/>
              <a:t>Asıl başlık stili için tıklatın</a:t>
            </a:r>
            <a:endParaRPr lang="en-US"/>
          </a:p>
        </p:txBody>
      </p:sp>
      <p:sp>
        <p:nvSpPr>
          <p:cNvPr id="4" name="Text Placeholder 3"/>
          <p:cNvSpPr>
            <a:spLocks noGrp="1"/>
          </p:cNvSpPr>
          <p:nvPr>
            <p:ph type="body" sz="half" idx="2"/>
          </p:nvPr>
        </p:nvSpPr>
        <p:spPr>
          <a:xfrm>
            <a:off x="381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www.themegallery.com</a:t>
            </a:r>
          </a:p>
        </p:txBody>
      </p:sp>
      <p:sp>
        <p:nvSpPr>
          <p:cNvPr id="9" name="Rectangle 8"/>
          <p:cNvSpPr/>
          <p:nvPr userDrawn="1"/>
        </p:nvSpPr>
        <p:spPr bwMode="auto">
          <a:xfrm>
            <a:off x="533400" y="1524000"/>
            <a:ext cx="5181600" cy="3200400"/>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Century Gothic" pitchFamily="34" charset="0"/>
            </a:endParaRPr>
          </a:p>
        </p:txBody>
      </p:sp>
      <p:sp>
        <p:nvSpPr>
          <p:cNvPr id="7" name="Slide Number Placeholder 6"/>
          <p:cNvSpPr>
            <a:spLocks noGrp="1"/>
          </p:cNvSpPr>
          <p:nvPr>
            <p:ph type="sldNum" sz="quarter" idx="12"/>
          </p:nvPr>
        </p:nvSpPr>
        <p:spPr/>
        <p:txBody>
          <a:bodyPr/>
          <a:lstStyle>
            <a:lvl1pPr>
              <a:defRPr/>
            </a:lvl1pPr>
          </a:lstStyle>
          <a:p>
            <a:fld id="{194ED6E0-56AE-4CE8-9510-CB2DE4138608}" type="slidenum">
              <a:rPr lang="en-US">
                <a:solidFill>
                  <a:srgbClr val="FFFFFF"/>
                </a:solidFill>
              </a:rPr>
              <a:pPr/>
              <a:t>‹#›</a:t>
            </a:fld>
            <a:endParaRPr lang="en-US">
              <a:solidFill>
                <a:srgbClr val="FFFFFF"/>
              </a:solidFill>
            </a:endParaRPr>
          </a:p>
        </p:txBody>
      </p:sp>
      <p:sp>
        <p:nvSpPr>
          <p:cNvPr id="3" name="Picture Placeholder 2"/>
          <p:cNvSpPr>
            <a:spLocks noGrp="1"/>
          </p:cNvSpPr>
          <p:nvPr>
            <p:ph type="pic" idx="1"/>
          </p:nvPr>
        </p:nvSpPr>
        <p:spPr>
          <a:xfrm>
            <a:off x="533400" y="1524000"/>
            <a:ext cx="5181600" cy="3200400"/>
          </a:xfrm>
        </p:spPr>
        <p:txBody>
          <a:bodyPr/>
          <a:lstStyle>
            <a:lvl1pPr marL="0" indent="0">
              <a:buNone/>
              <a:defRPr sz="3200">
                <a:solidFill>
                  <a:schemeClr val="accent4">
                    <a:lumMod val="1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Tree>
    <p:extLst>
      <p:ext uri="{BB962C8B-B14F-4D97-AF65-F5344CB8AC3E}">
        <p14:creationId xmlns:p14="http://schemas.microsoft.com/office/powerpoint/2010/main" val="1865111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www.themegallery.com</a:t>
            </a:r>
          </a:p>
        </p:txBody>
      </p:sp>
      <p:sp>
        <p:nvSpPr>
          <p:cNvPr id="6" name="Slide Number Placeholder 5"/>
          <p:cNvSpPr>
            <a:spLocks noGrp="1"/>
          </p:cNvSpPr>
          <p:nvPr>
            <p:ph type="sldNum" sz="quarter" idx="12"/>
          </p:nvPr>
        </p:nvSpPr>
        <p:spPr/>
        <p:txBody>
          <a:bodyPr/>
          <a:lstStyle>
            <a:lvl1pPr>
              <a:defRPr/>
            </a:lvl1pPr>
          </a:lstStyle>
          <a:p>
            <a:fld id="{91A1A2EF-8F11-4745-B03A-8525837D209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20059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6700"/>
            <a:ext cx="2057400" cy="6134100"/>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66700"/>
            <a:ext cx="6019800" cy="61341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www.themegallery.com</a:t>
            </a:r>
          </a:p>
        </p:txBody>
      </p:sp>
      <p:sp>
        <p:nvSpPr>
          <p:cNvPr id="6" name="Slide Number Placeholder 5"/>
          <p:cNvSpPr>
            <a:spLocks noGrp="1"/>
          </p:cNvSpPr>
          <p:nvPr>
            <p:ph type="sldNum" sz="quarter" idx="12"/>
          </p:nvPr>
        </p:nvSpPr>
        <p:spPr/>
        <p:txBody>
          <a:bodyPr/>
          <a:lstStyle>
            <a:lvl1pPr>
              <a:defRPr/>
            </a:lvl1pPr>
          </a:lstStyle>
          <a:p>
            <a:fld id="{833B1F63-13B4-4935-9D09-E94C5AF61E7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64083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7650" name="Rectangle 2" descr="Large confetti"/>
          <p:cNvSpPr>
            <a:spLocks noChangeArrowheads="1"/>
          </p:cNvSpPr>
          <p:nvPr/>
        </p:nvSpPr>
        <p:spPr bwMode="ltGray">
          <a:xfrm>
            <a:off x="484188" y="1549400"/>
            <a:ext cx="8158162" cy="1689100"/>
          </a:xfrm>
          <a:prstGeom prst="rect">
            <a:avLst/>
          </a:prstGeom>
          <a:pattFill prst="lgConfetti">
            <a:fgClr>
              <a:schemeClr val="accent2">
                <a:alpha val="50000"/>
              </a:schemeClr>
            </a:fgClr>
            <a:bgClr>
              <a:schemeClr val="folHlink"/>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sz="2400" smtClean="0">
              <a:solidFill>
                <a:srgbClr val="00264C"/>
              </a:solidFill>
              <a:latin typeface="Times New Roman" charset="0"/>
              <a:cs typeface="+mn-cs"/>
            </a:endParaRPr>
          </a:p>
        </p:txBody>
      </p:sp>
      <p:sp>
        <p:nvSpPr>
          <p:cNvPr id="27651" name="AutoShape 3"/>
          <p:cNvSpPr>
            <a:spLocks noChangeArrowheads="1"/>
          </p:cNvSpPr>
          <p:nvPr/>
        </p:nvSpPr>
        <p:spPr bwMode="ltGray">
          <a:xfrm>
            <a:off x="228600" y="3206750"/>
            <a:ext cx="8686800" cy="77788"/>
          </a:xfrm>
          <a:prstGeom prst="roundRect">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sz="2400" smtClean="0">
              <a:solidFill>
                <a:srgbClr val="00264C"/>
              </a:solidFill>
              <a:latin typeface="Times New Roman" charset="0"/>
              <a:cs typeface="+mn-cs"/>
            </a:endParaRPr>
          </a:p>
        </p:txBody>
      </p:sp>
      <p:sp>
        <p:nvSpPr>
          <p:cNvPr id="27652" name="AutoShape 4"/>
          <p:cNvSpPr>
            <a:spLocks noChangeArrowheads="1"/>
          </p:cNvSpPr>
          <p:nvPr/>
        </p:nvSpPr>
        <p:spPr bwMode="ltGray">
          <a:xfrm>
            <a:off x="228600" y="1482725"/>
            <a:ext cx="8686800" cy="77788"/>
          </a:xfrm>
          <a:prstGeom prst="roundRect">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sz="2400" smtClean="0">
              <a:solidFill>
                <a:srgbClr val="00264C"/>
              </a:solidFill>
              <a:latin typeface="Times New Roman" charset="0"/>
              <a:cs typeface="+mn-cs"/>
            </a:endParaRPr>
          </a:p>
        </p:txBody>
      </p:sp>
      <p:sp>
        <p:nvSpPr>
          <p:cNvPr id="27653" name="AutoShape 5"/>
          <p:cNvSpPr>
            <a:spLocks noChangeArrowheads="1"/>
          </p:cNvSpPr>
          <p:nvPr/>
        </p:nvSpPr>
        <p:spPr bwMode="ltGray">
          <a:xfrm>
            <a:off x="8623300" y="1246188"/>
            <a:ext cx="77788" cy="2235200"/>
          </a:xfrm>
          <a:prstGeom prst="roundRect">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sz="2400" smtClean="0">
              <a:solidFill>
                <a:srgbClr val="00264C"/>
              </a:solidFill>
              <a:latin typeface="Times New Roman" charset="0"/>
              <a:cs typeface="+mn-cs"/>
            </a:endParaRPr>
          </a:p>
        </p:txBody>
      </p:sp>
      <p:sp>
        <p:nvSpPr>
          <p:cNvPr id="27654" name="AutoShape 6"/>
          <p:cNvSpPr>
            <a:spLocks noChangeArrowheads="1"/>
          </p:cNvSpPr>
          <p:nvPr/>
        </p:nvSpPr>
        <p:spPr bwMode="ltGray">
          <a:xfrm>
            <a:off x="434975" y="1252538"/>
            <a:ext cx="77788" cy="2235200"/>
          </a:xfrm>
          <a:prstGeom prst="roundRect">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sz="2400" smtClean="0">
              <a:solidFill>
                <a:srgbClr val="00264C"/>
              </a:solidFill>
              <a:latin typeface="Times New Roman" charset="0"/>
              <a:cs typeface="+mn-cs"/>
            </a:endParaRPr>
          </a:p>
        </p:txBody>
      </p:sp>
      <p:sp>
        <p:nvSpPr>
          <p:cNvPr id="27655" name="AutoShape 7"/>
          <p:cNvSpPr>
            <a:spLocks noChangeArrowheads="1"/>
          </p:cNvSpPr>
          <p:nvPr/>
        </p:nvSpPr>
        <p:spPr bwMode="ltGray">
          <a:xfrm>
            <a:off x="2830513" y="5783263"/>
            <a:ext cx="3481387" cy="77787"/>
          </a:xfrm>
          <a:prstGeom prst="roundRect">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sz="2400" smtClean="0">
              <a:solidFill>
                <a:srgbClr val="00264C"/>
              </a:solidFill>
              <a:latin typeface="Times New Roman" charset="0"/>
              <a:cs typeface="+mn-cs"/>
            </a:endParaRPr>
          </a:p>
        </p:txBody>
      </p:sp>
      <p:sp>
        <p:nvSpPr>
          <p:cNvPr id="27656" name="Rectangle 8" descr="Large confetti"/>
          <p:cNvSpPr>
            <a:spLocks noChangeArrowheads="1"/>
          </p:cNvSpPr>
          <p:nvPr/>
        </p:nvSpPr>
        <p:spPr bwMode="ltGray">
          <a:xfrm>
            <a:off x="4095750" y="5734050"/>
            <a:ext cx="949325" cy="176213"/>
          </a:xfrm>
          <a:prstGeom prst="rect">
            <a:avLst/>
          </a:prstGeom>
          <a:pattFill prst="lgConfetti">
            <a:fgClr>
              <a:schemeClr val="accent2"/>
            </a:fgClr>
            <a:bgClr>
              <a:schemeClr val="folHlink"/>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sz="2400" smtClean="0">
              <a:solidFill>
                <a:srgbClr val="00264C"/>
              </a:solidFill>
              <a:latin typeface="Times New Roman" charset="0"/>
              <a:cs typeface="+mn-cs"/>
            </a:endParaRPr>
          </a:p>
        </p:txBody>
      </p:sp>
      <p:sp>
        <p:nvSpPr>
          <p:cNvPr id="27657" name="Rectangle 9" descr="Large confetti"/>
          <p:cNvSpPr>
            <a:spLocks noGrp="1" noChangeArrowheads="1"/>
          </p:cNvSpPr>
          <p:nvPr>
            <p:ph type="ctrTitle"/>
          </p:nvPr>
        </p:nvSpPr>
        <p:spPr>
          <a:xfrm>
            <a:off x="685800" y="1752600"/>
            <a:ext cx="7772400" cy="1143000"/>
          </a:xfrm>
          <a:pattFill prst="lgConfetti">
            <a:fgClr>
              <a:schemeClr val="accent2"/>
            </a:fgClr>
            <a:bgClr>
              <a:schemeClr val="folHlink"/>
            </a:bgClr>
          </a:pattFill>
        </p:spPr>
        <p:txBody>
          <a:bodyPr anchor="ctr"/>
          <a:lstStyle>
            <a:lvl1pPr algn="ctr">
              <a:defRPr>
                <a:solidFill>
                  <a:schemeClr val="bg1"/>
                </a:solidFill>
              </a:defRPr>
            </a:lvl1pPr>
          </a:lstStyle>
          <a:p>
            <a:pPr lvl="0"/>
            <a:r>
              <a:rPr lang="en-US" noProof="0" smtClean="0"/>
              <a:t>Click to edit Master title style</a:t>
            </a:r>
          </a:p>
        </p:txBody>
      </p:sp>
      <p:sp>
        <p:nvSpPr>
          <p:cNvPr id="27658" name="Rectangle 10"/>
          <p:cNvSpPr>
            <a:spLocks noGrp="1" noChangeArrowheads="1"/>
          </p:cNvSpPr>
          <p:nvPr>
            <p:ph type="subTitle" idx="1"/>
          </p:nvPr>
        </p:nvSpPr>
        <p:spPr>
          <a:xfrm>
            <a:off x="1371600" y="3746500"/>
            <a:ext cx="6400800" cy="1752600"/>
          </a:xfrm>
        </p:spPr>
        <p:txBody>
          <a:bodyPr/>
          <a:lstStyle>
            <a:lvl1pPr marL="0" indent="0" algn="ctr">
              <a:buFontTx/>
              <a:buNone/>
              <a:defRPr/>
            </a:lvl1pPr>
          </a:lstStyle>
          <a:p>
            <a:pPr lvl="0"/>
            <a:r>
              <a:rPr lang="en-US" noProof="0" smtClean="0"/>
              <a:t>Click to edit Master subtitle style</a:t>
            </a:r>
          </a:p>
        </p:txBody>
      </p:sp>
      <p:sp>
        <p:nvSpPr>
          <p:cNvPr id="27659" name="Rectangle 11"/>
          <p:cNvSpPr>
            <a:spLocks noGrp="1" noChangeArrowheads="1"/>
          </p:cNvSpPr>
          <p:nvPr>
            <p:ph type="dt" sz="half" idx="2"/>
          </p:nvPr>
        </p:nvSpPr>
        <p:spPr/>
        <p:txBody>
          <a:bodyPr/>
          <a:lstStyle>
            <a:lvl1pPr>
              <a:defRPr/>
            </a:lvl1pPr>
          </a:lstStyle>
          <a:p>
            <a:endParaRPr lang="en-US">
              <a:solidFill>
                <a:srgbClr val="00264C"/>
              </a:solidFill>
            </a:endParaRPr>
          </a:p>
        </p:txBody>
      </p:sp>
      <p:sp>
        <p:nvSpPr>
          <p:cNvPr id="27660" name="Rectangle 12"/>
          <p:cNvSpPr>
            <a:spLocks noGrp="1" noChangeArrowheads="1"/>
          </p:cNvSpPr>
          <p:nvPr>
            <p:ph type="ftr" sz="quarter" idx="3"/>
          </p:nvPr>
        </p:nvSpPr>
        <p:spPr/>
        <p:txBody>
          <a:bodyPr/>
          <a:lstStyle>
            <a:lvl1pPr>
              <a:defRPr/>
            </a:lvl1pPr>
          </a:lstStyle>
          <a:p>
            <a:endParaRPr lang="en-US">
              <a:solidFill>
                <a:srgbClr val="00264C"/>
              </a:solidFill>
            </a:endParaRPr>
          </a:p>
        </p:txBody>
      </p:sp>
      <p:sp>
        <p:nvSpPr>
          <p:cNvPr id="27661" name="Rectangle 13"/>
          <p:cNvSpPr>
            <a:spLocks noGrp="1" noChangeArrowheads="1"/>
          </p:cNvSpPr>
          <p:nvPr>
            <p:ph type="sldNum" sz="quarter" idx="4"/>
          </p:nvPr>
        </p:nvSpPr>
        <p:spPr>
          <a:xfrm>
            <a:off x="6553200" y="6248400"/>
            <a:ext cx="1905000" cy="457200"/>
          </a:xfrm>
          <a:noFill/>
          <a:extLst>
            <a:ext uri="{909E8E84-426E-40DD-AFC4-6F175D3DCCD1}">
              <a14:hiddenFill xmlns:a14="http://schemas.microsoft.com/office/drawing/2010/main">
                <a:solidFill>
                  <a:schemeClr val="accent1"/>
                </a:solidFill>
              </a14:hiddenFill>
            </a:ext>
          </a:extLst>
        </p:spPr>
        <p:txBody>
          <a:bodyPr anchor="b" anchorCtr="0"/>
          <a:lstStyle>
            <a:lvl1pPr>
              <a:defRPr>
                <a:solidFill>
                  <a:schemeClr val="tx1"/>
                </a:solidFill>
              </a:defRPr>
            </a:lvl1pPr>
          </a:lstStyle>
          <a:p>
            <a:fld id="{DC3B4EFE-5537-4827-8DBB-7326F54EE577}" type="slidenum">
              <a:rPr lang="en-US">
                <a:solidFill>
                  <a:srgbClr val="00264C"/>
                </a:solidFill>
              </a:rPr>
              <a:pPr/>
              <a:t>‹#›</a:t>
            </a:fld>
            <a:endParaRPr lang="en-US">
              <a:solidFill>
                <a:srgbClr val="00264C"/>
              </a:solidFill>
            </a:endParaRPr>
          </a:p>
        </p:txBody>
      </p:sp>
    </p:spTree>
    <p:extLst>
      <p:ext uri="{BB962C8B-B14F-4D97-AF65-F5344CB8AC3E}">
        <p14:creationId xmlns:p14="http://schemas.microsoft.com/office/powerpoint/2010/main" val="2460194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solidFill>
                <a:srgbClr val="00264C"/>
              </a:solidFill>
            </a:endParaRPr>
          </a:p>
        </p:txBody>
      </p:sp>
      <p:sp>
        <p:nvSpPr>
          <p:cNvPr id="5" name="Altbilgi Yer Tutucusu 4"/>
          <p:cNvSpPr>
            <a:spLocks noGrp="1"/>
          </p:cNvSpPr>
          <p:nvPr>
            <p:ph type="ftr" sz="quarter" idx="11"/>
          </p:nvPr>
        </p:nvSpPr>
        <p:spPr/>
        <p:txBody>
          <a:bodyPr/>
          <a:lstStyle>
            <a:lvl1pPr>
              <a:defRPr/>
            </a:lvl1pPr>
          </a:lstStyle>
          <a:p>
            <a:endParaRPr lang="en-US">
              <a:solidFill>
                <a:srgbClr val="00264C"/>
              </a:solidFill>
            </a:endParaRPr>
          </a:p>
        </p:txBody>
      </p:sp>
      <p:sp>
        <p:nvSpPr>
          <p:cNvPr id="6" name="Slayt Numarası Yer Tutucusu 5"/>
          <p:cNvSpPr>
            <a:spLocks noGrp="1"/>
          </p:cNvSpPr>
          <p:nvPr>
            <p:ph type="sldNum" sz="quarter" idx="12"/>
          </p:nvPr>
        </p:nvSpPr>
        <p:spPr/>
        <p:txBody>
          <a:bodyPr/>
          <a:lstStyle>
            <a:lvl1pPr>
              <a:defRPr/>
            </a:lvl1pPr>
          </a:lstStyle>
          <a:p>
            <a:fld id="{B70CE00E-D80E-4845-B548-E72666C9BF1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35824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solidFill>
                <a:srgbClr val="00264C"/>
              </a:solidFill>
            </a:endParaRPr>
          </a:p>
        </p:txBody>
      </p:sp>
      <p:sp>
        <p:nvSpPr>
          <p:cNvPr id="5" name="Altbilgi Yer Tutucusu 4"/>
          <p:cNvSpPr>
            <a:spLocks noGrp="1"/>
          </p:cNvSpPr>
          <p:nvPr>
            <p:ph type="ftr" sz="quarter" idx="11"/>
          </p:nvPr>
        </p:nvSpPr>
        <p:spPr/>
        <p:txBody>
          <a:bodyPr/>
          <a:lstStyle>
            <a:lvl1pPr>
              <a:defRPr/>
            </a:lvl1pPr>
          </a:lstStyle>
          <a:p>
            <a:endParaRPr lang="en-US">
              <a:solidFill>
                <a:srgbClr val="00264C"/>
              </a:solidFill>
            </a:endParaRPr>
          </a:p>
        </p:txBody>
      </p:sp>
      <p:sp>
        <p:nvSpPr>
          <p:cNvPr id="6" name="Slayt Numarası Yer Tutucusu 5"/>
          <p:cNvSpPr>
            <a:spLocks noGrp="1"/>
          </p:cNvSpPr>
          <p:nvPr>
            <p:ph type="sldNum" sz="quarter" idx="12"/>
          </p:nvPr>
        </p:nvSpPr>
        <p:spPr/>
        <p:txBody>
          <a:bodyPr/>
          <a:lstStyle>
            <a:lvl1pPr>
              <a:defRPr/>
            </a:lvl1pPr>
          </a:lstStyle>
          <a:p>
            <a:fld id="{F2117B52-34E5-427B-A910-D6C23A1B888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732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858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solidFill>
                <a:srgbClr val="00264C"/>
              </a:solidFill>
            </a:endParaRPr>
          </a:p>
        </p:txBody>
      </p:sp>
      <p:sp>
        <p:nvSpPr>
          <p:cNvPr id="6" name="Altbilgi Yer Tutucusu 5"/>
          <p:cNvSpPr>
            <a:spLocks noGrp="1"/>
          </p:cNvSpPr>
          <p:nvPr>
            <p:ph type="ftr" sz="quarter" idx="11"/>
          </p:nvPr>
        </p:nvSpPr>
        <p:spPr/>
        <p:txBody>
          <a:bodyPr/>
          <a:lstStyle>
            <a:lvl1pPr>
              <a:defRPr/>
            </a:lvl1pPr>
          </a:lstStyle>
          <a:p>
            <a:endParaRPr lang="en-US">
              <a:solidFill>
                <a:srgbClr val="00264C"/>
              </a:solidFill>
            </a:endParaRPr>
          </a:p>
        </p:txBody>
      </p:sp>
      <p:sp>
        <p:nvSpPr>
          <p:cNvPr id="7" name="Slayt Numarası Yer Tutucusu 6"/>
          <p:cNvSpPr>
            <a:spLocks noGrp="1"/>
          </p:cNvSpPr>
          <p:nvPr>
            <p:ph type="sldNum" sz="quarter" idx="12"/>
          </p:nvPr>
        </p:nvSpPr>
        <p:spPr/>
        <p:txBody>
          <a:bodyPr/>
          <a:lstStyle>
            <a:lvl1pPr>
              <a:defRPr/>
            </a:lvl1pPr>
          </a:lstStyle>
          <a:p>
            <a:fld id="{B27D0A03-C46A-4115-8968-53DF9D7E8C2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22849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solidFill>
                <a:srgbClr val="00264C"/>
              </a:solidFill>
            </a:endParaRPr>
          </a:p>
        </p:txBody>
      </p:sp>
      <p:sp>
        <p:nvSpPr>
          <p:cNvPr id="8" name="Altbilgi Yer Tutucusu 7"/>
          <p:cNvSpPr>
            <a:spLocks noGrp="1"/>
          </p:cNvSpPr>
          <p:nvPr>
            <p:ph type="ftr" sz="quarter" idx="11"/>
          </p:nvPr>
        </p:nvSpPr>
        <p:spPr/>
        <p:txBody>
          <a:bodyPr/>
          <a:lstStyle>
            <a:lvl1pPr>
              <a:defRPr/>
            </a:lvl1pPr>
          </a:lstStyle>
          <a:p>
            <a:endParaRPr lang="en-US">
              <a:solidFill>
                <a:srgbClr val="00264C"/>
              </a:solidFill>
            </a:endParaRPr>
          </a:p>
        </p:txBody>
      </p:sp>
      <p:sp>
        <p:nvSpPr>
          <p:cNvPr id="9" name="Slayt Numarası Yer Tutucusu 8"/>
          <p:cNvSpPr>
            <a:spLocks noGrp="1"/>
          </p:cNvSpPr>
          <p:nvPr>
            <p:ph type="sldNum" sz="quarter" idx="12"/>
          </p:nvPr>
        </p:nvSpPr>
        <p:spPr/>
        <p:txBody>
          <a:bodyPr/>
          <a:lstStyle>
            <a:lvl1pPr>
              <a:defRPr/>
            </a:lvl1pPr>
          </a:lstStyle>
          <a:p>
            <a:fld id="{BC61FB66-4A74-4441-A8A2-E4B3B1CCF7B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43943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solidFill>
                <a:srgbClr val="00264C"/>
              </a:solidFill>
            </a:endParaRPr>
          </a:p>
        </p:txBody>
      </p:sp>
      <p:sp>
        <p:nvSpPr>
          <p:cNvPr id="4" name="Altbilgi Yer Tutucusu 3"/>
          <p:cNvSpPr>
            <a:spLocks noGrp="1"/>
          </p:cNvSpPr>
          <p:nvPr>
            <p:ph type="ftr" sz="quarter" idx="11"/>
          </p:nvPr>
        </p:nvSpPr>
        <p:spPr/>
        <p:txBody>
          <a:bodyPr/>
          <a:lstStyle>
            <a:lvl1pPr>
              <a:defRPr/>
            </a:lvl1pPr>
          </a:lstStyle>
          <a:p>
            <a:endParaRPr lang="en-US">
              <a:solidFill>
                <a:srgbClr val="00264C"/>
              </a:solidFill>
            </a:endParaRPr>
          </a:p>
        </p:txBody>
      </p:sp>
      <p:sp>
        <p:nvSpPr>
          <p:cNvPr id="5" name="Slayt Numarası Yer Tutucusu 4"/>
          <p:cNvSpPr>
            <a:spLocks noGrp="1"/>
          </p:cNvSpPr>
          <p:nvPr>
            <p:ph type="sldNum" sz="quarter" idx="12"/>
          </p:nvPr>
        </p:nvSpPr>
        <p:spPr/>
        <p:txBody>
          <a:bodyPr/>
          <a:lstStyle>
            <a:lvl1pPr>
              <a:defRPr/>
            </a:lvl1pPr>
          </a:lstStyle>
          <a:p>
            <a:fld id="{B6940FD4-4948-4611-AB3B-1AA9B4084A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45556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solidFill>
                <a:srgbClr val="00264C"/>
              </a:solidFill>
            </a:endParaRPr>
          </a:p>
        </p:txBody>
      </p:sp>
      <p:sp>
        <p:nvSpPr>
          <p:cNvPr id="3" name="Altbilgi Yer Tutucusu 2"/>
          <p:cNvSpPr>
            <a:spLocks noGrp="1"/>
          </p:cNvSpPr>
          <p:nvPr>
            <p:ph type="ftr" sz="quarter" idx="11"/>
          </p:nvPr>
        </p:nvSpPr>
        <p:spPr/>
        <p:txBody>
          <a:bodyPr/>
          <a:lstStyle>
            <a:lvl1pPr>
              <a:defRPr/>
            </a:lvl1pPr>
          </a:lstStyle>
          <a:p>
            <a:endParaRPr lang="en-US">
              <a:solidFill>
                <a:srgbClr val="00264C"/>
              </a:solidFill>
            </a:endParaRPr>
          </a:p>
        </p:txBody>
      </p:sp>
      <p:sp>
        <p:nvSpPr>
          <p:cNvPr id="4" name="Slayt Numarası Yer Tutucusu 3"/>
          <p:cNvSpPr>
            <a:spLocks noGrp="1"/>
          </p:cNvSpPr>
          <p:nvPr>
            <p:ph type="sldNum" sz="quarter" idx="12"/>
          </p:nvPr>
        </p:nvSpPr>
        <p:spPr/>
        <p:txBody>
          <a:bodyPr/>
          <a:lstStyle>
            <a:lvl1pPr>
              <a:defRPr/>
            </a:lvl1pPr>
          </a:lstStyle>
          <a:p>
            <a:fld id="{4368C73D-0062-44C3-ABBE-C425F10CE2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35708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p>
        </p:txBody>
      </p:sp>
      <p:sp>
        <p:nvSpPr>
          <p:cNvPr id="5" name="Altbilgi Yer Tutucusu 4"/>
          <p:cNvSpPr>
            <a:spLocks noGrp="1"/>
          </p:cNvSpPr>
          <p:nvPr>
            <p:ph type="ftr" sz="quarter" idx="11"/>
          </p:nvPr>
        </p:nvSpPr>
        <p:spPr/>
        <p:txBody>
          <a:bodyPr/>
          <a:lstStyle>
            <a:lvl1pPr>
              <a:defRPr/>
            </a:lvl1pPr>
          </a:lstStyle>
          <a:p>
            <a:endParaRPr lang="tr-TR"/>
          </a:p>
        </p:txBody>
      </p:sp>
      <p:sp>
        <p:nvSpPr>
          <p:cNvPr id="6" name="Slayt Numarası Yer Tutucusu 5"/>
          <p:cNvSpPr>
            <a:spLocks noGrp="1"/>
          </p:cNvSpPr>
          <p:nvPr>
            <p:ph type="sldNum" sz="quarter" idx="12"/>
          </p:nvPr>
        </p:nvSpPr>
        <p:spPr/>
        <p:txBody>
          <a:bodyPr/>
          <a:lstStyle>
            <a:lvl1pPr>
              <a:defRPr/>
            </a:lvl1pPr>
          </a:lstStyle>
          <a:p>
            <a:fld id="{34935726-2774-4AF5-8977-91CBE9C7A2DC}" type="slidenum">
              <a:rPr lang="tr-TR"/>
              <a:pPr/>
              <a:t>‹#›</a:t>
            </a:fld>
            <a:endParaRPr lang="tr-TR"/>
          </a:p>
        </p:txBody>
      </p:sp>
    </p:spTree>
    <p:extLst>
      <p:ext uri="{BB962C8B-B14F-4D97-AF65-F5344CB8AC3E}">
        <p14:creationId xmlns:p14="http://schemas.microsoft.com/office/powerpoint/2010/main" val="29616643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solidFill>
                <a:srgbClr val="00264C"/>
              </a:solidFill>
            </a:endParaRPr>
          </a:p>
        </p:txBody>
      </p:sp>
      <p:sp>
        <p:nvSpPr>
          <p:cNvPr id="6" name="Altbilgi Yer Tutucusu 5"/>
          <p:cNvSpPr>
            <a:spLocks noGrp="1"/>
          </p:cNvSpPr>
          <p:nvPr>
            <p:ph type="ftr" sz="quarter" idx="11"/>
          </p:nvPr>
        </p:nvSpPr>
        <p:spPr/>
        <p:txBody>
          <a:bodyPr/>
          <a:lstStyle>
            <a:lvl1pPr>
              <a:defRPr/>
            </a:lvl1pPr>
          </a:lstStyle>
          <a:p>
            <a:endParaRPr lang="en-US">
              <a:solidFill>
                <a:srgbClr val="00264C"/>
              </a:solidFill>
            </a:endParaRPr>
          </a:p>
        </p:txBody>
      </p:sp>
      <p:sp>
        <p:nvSpPr>
          <p:cNvPr id="7" name="Slayt Numarası Yer Tutucusu 6"/>
          <p:cNvSpPr>
            <a:spLocks noGrp="1"/>
          </p:cNvSpPr>
          <p:nvPr>
            <p:ph type="sldNum" sz="quarter" idx="12"/>
          </p:nvPr>
        </p:nvSpPr>
        <p:spPr/>
        <p:txBody>
          <a:bodyPr/>
          <a:lstStyle>
            <a:lvl1pPr>
              <a:defRPr/>
            </a:lvl1pPr>
          </a:lstStyle>
          <a:p>
            <a:fld id="{2A73E49D-8713-45A8-8295-217BCA8F030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974361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solidFill>
                <a:srgbClr val="00264C"/>
              </a:solidFill>
            </a:endParaRPr>
          </a:p>
        </p:txBody>
      </p:sp>
      <p:sp>
        <p:nvSpPr>
          <p:cNvPr id="6" name="Altbilgi Yer Tutucusu 5"/>
          <p:cNvSpPr>
            <a:spLocks noGrp="1"/>
          </p:cNvSpPr>
          <p:nvPr>
            <p:ph type="ftr" sz="quarter" idx="11"/>
          </p:nvPr>
        </p:nvSpPr>
        <p:spPr/>
        <p:txBody>
          <a:bodyPr/>
          <a:lstStyle>
            <a:lvl1pPr>
              <a:defRPr/>
            </a:lvl1pPr>
          </a:lstStyle>
          <a:p>
            <a:endParaRPr lang="en-US">
              <a:solidFill>
                <a:srgbClr val="00264C"/>
              </a:solidFill>
            </a:endParaRPr>
          </a:p>
        </p:txBody>
      </p:sp>
      <p:sp>
        <p:nvSpPr>
          <p:cNvPr id="7" name="Slayt Numarası Yer Tutucusu 6"/>
          <p:cNvSpPr>
            <a:spLocks noGrp="1"/>
          </p:cNvSpPr>
          <p:nvPr>
            <p:ph type="sldNum" sz="quarter" idx="12"/>
          </p:nvPr>
        </p:nvSpPr>
        <p:spPr/>
        <p:txBody>
          <a:bodyPr/>
          <a:lstStyle>
            <a:lvl1pPr>
              <a:defRPr/>
            </a:lvl1pPr>
          </a:lstStyle>
          <a:p>
            <a:fld id="{18749732-076F-4F06-9A54-84C031A4355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01366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solidFill>
                <a:srgbClr val="00264C"/>
              </a:solidFill>
            </a:endParaRPr>
          </a:p>
        </p:txBody>
      </p:sp>
      <p:sp>
        <p:nvSpPr>
          <p:cNvPr id="5" name="Altbilgi Yer Tutucusu 4"/>
          <p:cNvSpPr>
            <a:spLocks noGrp="1"/>
          </p:cNvSpPr>
          <p:nvPr>
            <p:ph type="ftr" sz="quarter" idx="11"/>
          </p:nvPr>
        </p:nvSpPr>
        <p:spPr/>
        <p:txBody>
          <a:bodyPr/>
          <a:lstStyle>
            <a:lvl1pPr>
              <a:defRPr/>
            </a:lvl1pPr>
          </a:lstStyle>
          <a:p>
            <a:endParaRPr lang="en-US">
              <a:solidFill>
                <a:srgbClr val="00264C"/>
              </a:solidFill>
            </a:endParaRPr>
          </a:p>
        </p:txBody>
      </p:sp>
      <p:sp>
        <p:nvSpPr>
          <p:cNvPr id="6" name="Slayt Numarası Yer Tutucusu 5"/>
          <p:cNvSpPr>
            <a:spLocks noGrp="1"/>
          </p:cNvSpPr>
          <p:nvPr>
            <p:ph type="sldNum" sz="quarter" idx="12"/>
          </p:nvPr>
        </p:nvSpPr>
        <p:spPr/>
        <p:txBody>
          <a:bodyPr/>
          <a:lstStyle>
            <a:lvl1pPr>
              <a:defRPr/>
            </a:lvl1pPr>
          </a:lstStyle>
          <a:p>
            <a:fld id="{C50C14DF-20BE-402C-B2DA-6C6474F63C7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88280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21488" y="284163"/>
            <a:ext cx="2044700" cy="5811837"/>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85800" y="284163"/>
            <a:ext cx="5983288" cy="581183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solidFill>
                <a:srgbClr val="00264C"/>
              </a:solidFill>
            </a:endParaRPr>
          </a:p>
        </p:txBody>
      </p:sp>
      <p:sp>
        <p:nvSpPr>
          <p:cNvPr id="5" name="Altbilgi Yer Tutucusu 4"/>
          <p:cNvSpPr>
            <a:spLocks noGrp="1"/>
          </p:cNvSpPr>
          <p:nvPr>
            <p:ph type="ftr" sz="quarter" idx="11"/>
          </p:nvPr>
        </p:nvSpPr>
        <p:spPr/>
        <p:txBody>
          <a:bodyPr/>
          <a:lstStyle>
            <a:lvl1pPr>
              <a:defRPr/>
            </a:lvl1pPr>
          </a:lstStyle>
          <a:p>
            <a:endParaRPr lang="en-US">
              <a:solidFill>
                <a:srgbClr val="00264C"/>
              </a:solidFill>
            </a:endParaRPr>
          </a:p>
        </p:txBody>
      </p:sp>
      <p:sp>
        <p:nvSpPr>
          <p:cNvPr id="6" name="Slayt Numarası Yer Tutucusu 5"/>
          <p:cNvSpPr>
            <a:spLocks noGrp="1"/>
          </p:cNvSpPr>
          <p:nvPr>
            <p:ph type="sldNum" sz="quarter" idx="12"/>
          </p:nvPr>
        </p:nvSpPr>
        <p:spPr/>
        <p:txBody>
          <a:bodyPr/>
          <a:lstStyle>
            <a:lvl1pPr>
              <a:defRPr/>
            </a:lvl1pPr>
          </a:lstStyle>
          <a:p>
            <a:fld id="{5B313FD6-CAB2-4CA0-8628-75EABAEB4C6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18742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093788" y="284163"/>
            <a:ext cx="77724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85800" y="1905000"/>
            <a:ext cx="3810000" cy="4191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905000"/>
            <a:ext cx="3810000" cy="4191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685800" y="6248400"/>
            <a:ext cx="1905000" cy="457200"/>
          </a:xfrm>
        </p:spPr>
        <p:txBody>
          <a:bodyPr/>
          <a:lstStyle>
            <a:lvl1pPr>
              <a:defRPr/>
            </a:lvl1pPr>
          </a:lstStyle>
          <a:p>
            <a:endParaRPr lang="en-US">
              <a:solidFill>
                <a:srgbClr val="00264C"/>
              </a:solidFill>
            </a:endParaRPr>
          </a:p>
        </p:txBody>
      </p:sp>
      <p:sp>
        <p:nvSpPr>
          <p:cNvPr id="6" name="Altbilgi Yer Tutucusu 5"/>
          <p:cNvSpPr>
            <a:spLocks noGrp="1"/>
          </p:cNvSpPr>
          <p:nvPr>
            <p:ph type="ftr" sz="quarter" idx="11"/>
          </p:nvPr>
        </p:nvSpPr>
        <p:spPr>
          <a:xfrm>
            <a:off x="3124200" y="6248400"/>
            <a:ext cx="2895600" cy="457200"/>
          </a:xfrm>
        </p:spPr>
        <p:txBody>
          <a:bodyPr/>
          <a:lstStyle>
            <a:lvl1pPr>
              <a:defRPr/>
            </a:lvl1pPr>
          </a:lstStyle>
          <a:p>
            <a:endParaRPr lang="en-US">
              <a:solidFill>
                <a:srgbClr val="00264C"/>
              </a:solidFill>
            </a:endParaRPr>
          </a:p>
        </p:txBody>
      </p:sp>
      <p:sp>
        <p:nvSpPr>
          <p:cNvPr id="7" name="Slayt Numarası Yer Tutucusu 6"/>
          <p:cNvSpPr>
            <a:spLocks noGrp="1"/>
          </p:cNvSpPr>
          <p:nvPr>
            <p:ph type="sldNum" sz="quarter" idx="12"/>
          </p:nvPr>
        </p:nvSpPr>
        <p:spPr>
          <a:xfrm>
            <a:off x="8216900" y="6248400"/>
            <a:ext cx="533400" cy="609600"/>
          </a:xfrm>
        </p:spPr>
        <p:txBody>
          <a:bodyPr/>
          <a:lstStyle>
            <a:lvl1pPr>
              <a:defRPr/>
            </a:lvl1pPr>
          </a:lstStyle>
          <a:p>
            <a:fld id="{BD59CDC1-9E8B-46D6-AAB3-CAA6EA430AE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03340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lipArtAndTx" preserve="1">
  <p:cSld name="Başlık, Küçük Resim ve Metin">
    <p:spTree>
      <p:nvGrpSpPr>
        <p:cNvPr id="1" name=""/>
        <p:cNvGrpSpPr/>
        <p:nvPr/>
      </p:nvGrpSpPr>
      <p:grpSpPr>
        <a:xfrm>
          <a:off x="0" y="0"/>
          <a:ext cx="0" cy="0"/>
          <a:chOff x="0" y="0"/>
          <a:chExt cx="0" cy="0"/>
        </a:xfrm>
      </p:grpSpPr>
      <p:sp>
        <p:nvSpPr>
          <p:cNvPr id="2" name="Başlık 1"/>
          <p:cNvSpPr>
            <a:spLocks noGrp="1"/>
          </p:cNvSpPr>
          <p:nvPr>
            <p:ph type="title"/>
          </p:nvPr>
        </p:nvSpPr>
        <p:spPr>
          <a:xfrm>
            <a:off x="1093788" y="284163"/>
            <a:ext cx="7772400" cy="1143000"/>
          </a:xfrm>
        </p:spPr>
        <p:txBody>
          <a:bodyPr/>
          <a:lstStyle/>
          <a:p>
            <a:r>
              <a:rPr lang="tr-TR" smtClean="0"/>
              <a:t>Asıl başlık stili için tıklatın</a:t>
            </a:r>
            <a:endParaRPr lang="tr-TR"/>
          </a:p>
        </p:txBody>
      </p:sp>
      <p:sp>
        <p:nvSpPr>
          <p:cNvPr id="3" name="Küçük Resim Yer Tutucusu 2"/>
          <p:cNvSpPr>
            <a:spLocks noGrp="1"/>
          </p:cNvSpPr>
          <p:nvPr>
            <p:ph type="clipArt" sz="half" idx="1"/>
          </p:nvPr>
        </p:nvSpPr>
        <p:spPr>
          <a:xfrm>
            <a:off x="685800" y="1905000"/>
            <a:ext cx="3810000" cy="4191000"/>
          </a:xfrm>
        </p:spPr>
        <p:txBody>
          <a:bodyPr/>
          <a:lstStyle/>
          <a:p>
            <a:endParaRPr lang="tr-TR"/>
          </a:p>
        </p:txBody>
      </p:sp>
      <p:sp>
        <p:nvSpPr>
          <p:cNvPr id="4" name="Metin Yer Tutucusu 3"/>
          <p:cNvSpPr>
            <a:spLocks noGrp="1"/>
          </p:cNvSpPr>
          <p:nvPr>
            <p:ph type="body" sz="half" idx="2"/>
          </p:nvPr>
        </p:nvSpPr>
        <p:spPr>
          <a:xfrm>
            <a:off x="4648200" y="1905000"/>
            <a:ext cx="3810000" cy="4191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685800" y="6248400"/>
            <a:ext cx="1905000" cy="457200"/>
          </a:xfrm>
        </p:spPr>
        <p:txBody>
          <a:bodyPr/>
          <a:lstStyle>
            <a:lvl1pPr>
              <a:defRPr/>
            </a:lvl1pPr>
          </a:lstStyle>
          <a:p>
            <a:endParaRPr lang="en-US">
              <a:solidFill>
                <a:srgbClr val="00264C"/>
              </a:solidFill>
            </a:endParaRPr>
          </a:p>
        </p:txBody>
      </p:sp>
      <p:sp>
        <p:nvSpPr>
          <p:cNvPr id="6" name="Altbilgi Yer Tutucusu 5"/>
          <p:cNvSpPr>
            <a:spLocks noGrp="1"/>
          </p:cNvSpPr>
          <p:nvPr>
            <p:ph type="ftr" sz="quarter" idx="11"/>
          </p:nvPr>
        </p:nvSpPr>
        <p:spPr>
          <a:xfrm>
            <a:off x="3124200" y="6248400"/>
            <a:ext cx="2895600" cy="457200"/>
          </a:xfrm>
        </p:spPr>
        <p:txBody>
          <a:bodyPr/>
          <a:lstStyle>
            <a:lvl1pPr>
              <a:defRPr/>
            </a:lvl1pPr>
          </a:lstStyle>
          <a:p>
            <a:endParaRPr lang="en-US">
              <a:solidFill>
                <a:srgbClr val="00264C"/>
              </a:solidFill>
            </a:endParaRPr>
          </a:p>
        </p:txBody>
      </p:sp>
      <p:sp>
        <p:nvSpPr>
          <p:cNvPr id="7" name="Slayt Numarası Yer Tutucusu 6"/>
          <p:cNvSpPr>
            <a:spLocks noGrp="1"/>
          </p:cNvSpPr>
          <p:nvPr>
            <p:ph type="sldNum" sz="quarter" idx="12"/>
          </p:nvPr>
        </p:nvSpPr>
        <p:spPr>
          <a:xfrm>
            <a:off x="8216900" y="6248400"/>
            <a:ext cx="533400" cy="609600"/>
          </a:xfrm>
        </p:spPr>
        <p:txBody>
          <a:bodyPr/>
          <a:lstStyle>
            <a:lvl1pPr>
              <a:defRPr/>
            </a:lvl1pPr>
          </a:lstStyle>
          <a:p>
            <a:fld id="{BBADA340-AD74-4CA6-BBB1-07B6494F210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653190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1093788" y="284163"/>
            <a:ext cx="77724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685800" y="1905000"/>
            <a:ext cx="7772400" cy="4191000"/>
          </a:xfrm>
        </p:spPr>
        <p:txBody>
          <a:bodyPr/>
          <a:lstStyle/>
          <a:p>
            <a:endParaRPr lang="tr-TR"/>
          </a:p>
        </p:txBody>
      </p:sp>
      <p:sp>
        <p:nvSpPr>
          <p:cNvPr id="4" name="Veri Yer Tutucusu 3"/>
          <p:cNvSpPr>
            <a:spLocks noGrp="1"/>
          </p:cNvSpPr>
          <p:nvPr>
            <p:ph type="dt" sz="half" idx="10"/>
          </p:nvPr>
        </p:nvSpPr>
        <p:spPr>
          <a:xfrm>
            <a:off x="685800" y="6248400"/>
            <a:ext cx="1905000" cy="457200"/>
          </a:xfrm>
        </p:spPr>
        <p:txBody>
          <a:bodyPr/>
          <a:lstStyle>
            <a:lvl1pPr>
              <a:defRPr/>
            </a:lvl1pPr>
          </a:lstStyle>
          <a:p>
            <a:endParaRPr lang="en-US">
              <a:solidFill>
                <a:srgbClr val="00264C"/>
              </a:solidFill>
            </a:endParaRPr>
          </a:p>
        </p:txBody>
      </p:sp>
      <p:sp>
        <p:nvSpPr>
          <p:cNvPr id="5" name="Altbilgi Yer Tutucusu 4"/>
          <p:cNvSpPr>
            <a:spLocks noGrp="1"/>
          </p:cNvSpPr>
          <p:nvPr>
            <p:ph type="ftr" sz="quarter" idx="11"/>
          </p:nvPr>
        </p:nvSpPr>
        <p:spPr>
          <a:xfrm>
            <a:off x="3124200" y="6248400"/>
            <a:ext cx="2895600" cy="457200"/>
          </a:xfrm>
        </p:spPr>
        <p:txBody>
          <a:bodyPr/>
          <a:lstStyle>
            <a:lvl1pPr>
              <a:defRPr/>
            </a:lvl1pPr>
          </a:lstStyle>
          <a:p>
            <a:endParaRPr lang="en-US">
              <a:solidFill>
                <a:srgbClr val="00264C"/>
              </a:solidFill>
            </a:endParaRPr>
          </a:p>
        </p:txBody>
      </p:sp>
      <p:sp>
        <p:nvSpPr>
          <p:cNvPr id="6" name="Slayt Numarası Yer Tutucusu 5"/>
          <p:cNvSpPr>
            <a:spLocks noGrp="1"/>
          </p:cNvSpPr>
          <p:nvPr>
            <p:ph type="sldNum" sz="quarter" idx="12"/>
          </p:nvPr>
        </p:nvSpPr>
        <p:spPr>
          <a:xfrm>
            <a:off x="8216900" y="6248400"/>
            <a:ext cx="533400" cy="609600"/>
          </a:xfrm>
        </p:spPr>
        <p:txBody>
          <a:bodyPr/>
          <a:lstStyle>
            <a:lvl1pPr>
              <a:defRPr/>
            </a:lvl1pPr>
          </a:lstStyle>
          <a:p>
            <a:fld id="{5543BAFE-C882-4402-AAA5-14E559B9C7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26232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7650" name="Rectangle 2" descr="Large confetti"/>
          <p:cNvSpPr>
            <a:spLocks noChangeArrowheads="1"/>
          </p:cNvSpPr>
          <p:nvPr/>
        </p:nvSpPr>
        <p:spPr bwMode="ltGray">
          <a:xfrm>
            <a:off x="484188" y="1549400"/>
            <a:ext cx="8158162" cy="1689100"/>
          </a:xfrm>
          <a:prstGeom prst="rect">
            <a:avLst/>
          </a:prstGeom>
          <a:pattFill prst="lgConfetti">
            <a:fgClr>
              <a:schemeClr val="accent2">
                <a:alpha val="50000"/>
              </a:schemeClr>
            </a:fgClr>
            <a:bgClr>
              <a:schemeClr val="folHlink"/>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sz="2400" smtClean="0">
              <a:solidFill>
                <a:srgbClr val="00264C"/>
              </a:solidFill>
              <a:latin typeface="Times New Roman" charset="0"/>
            </a:endParaRPr>
          </a:p>
        </p:txBody>
      </p:sp>
      <p:sp>
        <p:nvSpPr>
          <p:cNvPr id="27651" name="AutoShape 3"/>
          <p:cNvSpPr>
            <a:spLocks noChangeArrowheads="1"/>
          </p:cNvSpPr>
          <p:nvPr/>
        </p:nvSpPr>
        <p:spPr bwMode="ltGray">
          <a:xfrm>
            <a:off x="228600" y="3206750"/>
            <a:ext cx="8686800" cy="77788"/>
          </a:xfrm>
          <a:prstGeom prst="roundRect">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sz="2400" smtClean="0">
              <a:solidFill>
                <a:srgbClr val="00264C"/>
              </a:solidFill>
              <a:latin typeface="Times New Roman" charset="0"/>
            </a:endParaRPr>
          </a:p>
        </p:txBody>
      </p:sp>
      <p:sp>
        <p:nvSpPr>
          <p:cNvPr id="27652" name="AutoShape 4"/>
          <p:cNvSpPr>
            <a:spLocks noChangeArrowheads="1"/>
          </p:cNvSpPr>
          <p:nvPr/>
        </p:nvSpPr>
        <p:spPr bwMode="ltGray">
          <a:xfrm>
            <a:off x="228600" y="1482725"/>
            <a:ext cx="8686800" cy="77788"/>
          </a:xfrm>
          <a:prstGeom prst="roundRect">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sz="2400" smtClean="0">
              <a:solidFill>
                <a:srgbClr val="00264C"/>
              </a:solidFill>
              <a:latin typeface="Times New Roman" charset="0"/>
            </a:endParaRPr>
          </a:p>
        </p:txBody>
      </p:sp>
      <p:sp>
        <p:nvSpPr>
          <p:cNvPr id="27653" name="AutoShape 5"/>
          <p:cNvSpPr>
            <a:spLocks noChangeArrowheads="1"/>
          </p:cNvSpPr>
          <p:nvPr/>
        </p:nvSpPr>
        <p:spPr bwMode="ltGray">
          <a:xfrm>
            <a:off x="8623300" y="1246188"/>
            <a:ext cx="77788" cy="2235200"/>
          </a:xfrm>
          <a:prstGeom prst="roundRect">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sz="2400" smtClean="0">
              <a:solidFill>
                <a:srgbClr val="00264C"/>
              </a:solidFill>
              <a:latin typeface="Times New Roman" charset="0"/>
            </a:endParaRPr>
          </a:p>
        </p:txBody>
      </p:sp>
      <p:sp>
        <p:nvSpPr>
          <p:cNvPr id="27654" name="AutoShape 6"/>
          <p:cNvSpPr>
            <a:spLocks noChangeArrowheads="1"/>
          </p:cNvSpPr>
          <p:nvPr/>
        </p:nvSpPr>
        <p:spPr bwMode="ltGray">
          <a:xfrm>
            <a:off x="434975" y="1252538"/>
            <a:ext cx="77788" cy="2235200"/>
          </a:xfrm>
          <a:prstGeom prst="roundRect">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sz="2400" smtClean="0">
              <a:solidFill>
                <a:srgbClr val="00264C"/>
              </a:solidFill>
              <a:latin typeface="Times New Roman" charset="0"/>
            </a:endParaRPr>
          </a:p>
        </p:txBody>
      </p:sp>
      <p:sp>
        <p:nvSpPr>
          <p:cNvPr id="27655" name="AutoShape 7"/>
          <p:cNvSpPr>
            <a:spLocks noChangeArrowheads="1"/>
          </p:cNvSpPr>
          <p:nvPr/>
        </p:nvSpPr>
        <p:spPr bwMode="ltGray">
          <a:xfrm>
            <a:off x="2830513" y="5783263"/>
            <a:ext cx="3481387" cy="77787"/>
          </a:xfrm>
          <a:prstGeom prst="roundRect">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sz="2400" smtClean="0">
              <a:solidFill>
                <a:srgbClr val="00264C"/>
              </a:solidFill>
              <a:latin typeface="Times New Roman" charset="0"/>
            </a:endParaRPr>
          </a:p>
        </p:txBody>
      </p:sp>
      <p:sp>
        <p:nvSpPr>
          <p:cNvPr id="27656" name="Rectangle 8" descr="Large confetti"/>
          <p:cNvSpPr>
            <a:spLocks noChangeArrowheads="1"/>
          </p:cNvSpPr>
          <p:nvPr/>
        </p:nvSpPr>
        <p:spPr bwMode="ltGray">
          <a:xfrm>
            <a:off x="4095750" y="5734050"/>
            <a:ext cx="949325" cy="176213"/>
          </a:xfrm>
          <a:prstGeom prst="rect">
            <a:avLst/>
          </a:prstGeom>
          <a:pattFill prst="lgConfetti">
            <a:fgClr>
              <a:schemeClr val="accent2"/>
            </a:fgClr>
            <a:bgClr>
              <a:schemeClr val="folHlink"/>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sz="2400" smtClean="0">
              <a:solidFill>
                <a:srgbClr val="00264C"/>
              </a:solidFill>
              <a:latin typeface="Times New Roman" charset="0"/>
            </a:endParaRPr>
          </a:p>
        </p:txBody>
      </p:sp>
      <p:sp>
        <p:nvSpPr>
          <p:cNvPr id="27657" name="Rectangle 9" descr="Large confetti"/>
          <p:cNvSpPr>
            <a:spLocks noGrp="1" noChangeArrowheads="1"/>
          </p:cNvSpPr>
          <p:nvPr>
            <p:ph type="ctrTitle"/>
          </p:nvPr>
        </p:nvSpPr>
        <p:spPr>
          <a:xfrm>
            <a:off x="685800" y="1752600"/>
            <a:ext cx="7772400" cy="1143000"/>
          </a:xfrm>
          <a:pattFill prst="lgConfetti">
            <a:fgClr>
              <a:schemeClr val="accent2"/>
            </a:fgClr>
            <a:bgClr>
              <a:schemeClr val="folHlink"/>
            </a:bgClr>
          </a:pattFill>
        </p:spPr>
        <p:txBody>
          <a:bodyPr anchor="ctr"/>
          <a:lstStyle>
            <a:lvl1pPr algn="ctr">
              <a:defRPr>
                <a:solidFill>
                  <a:schemeClr val="bg1"/>
                </a:solidFill>
              </a:defRPr>
            </a:lvl1pPr>
          </a:lstStyle>
          <a:p>
            <a:pPr lvl="0"/>
            <a:r>
              <a:rPr lang="en-US" noProof="0" smtClean="0"/>
              <a:t>Click to edit Master title style</a:t>
            </a:r>
          </a:p>
        </p:txBody>
      </p:sp>
      <p:sp>
        <p:nvSpPr>
          <p:cNvPr id="27658" name="Rectangle 10"/>
          <p:cNvSpPr>
            <a:spLocks noGrp="1" noChangeArrowheads="1"/>
          </p:cNvSpPr>
          <p:nvPr>
            <p:ph type="subTitle" idx="1"/>
          </p:nvPr>
        </p:nvSpPr>
        <p:spPr>
          <a:xfrm>
            <a:off x="1371600" y="3746500"/>
            <a:ext cx="6400800" cy="1752600"/>
          </a:xfrm>
        </p:spPr>
        <p:txBody>
          <a:bodyPr/>
          <a:lstStyle>
            <a:lvl1pPr marL="0" indent="0" algn="ctr">
              <a:buFontTx/>
              <a:buNone/>
              <a:defRPr/>
            </a:lvl1pPr>
          </a:lstStyle>
          <a:p>
            <a:pPr lvl="0"/>
            <a:r>
              <a:rPr lang="en-US" noProof="0" smtClean="0"/>
              <a:t>Click to edit Master subtitle style</a:t>
            </a:r>
          </a:p>
        </p:txBody>
      </p:sp>
      <p:sp>
        <p:nvSpPr>
          <p:cNvPr id="27659" name="Rectangle 11"/>
          <p:cNvSpPr>
            <a:spLocks noGrp="1" noChangeArrowheads="1"/>
          </p:cNvSpPr>
          <p:nvPr>
            <p:ph type="dt" sz="half" idx="2"/>
          </p:nvPr>
        </p:nvSpPr>
        <p:spPr/>
        <p:txBody>
          <a:bodyPr/>
          <a:lstStyle>
            <a:lvl1pPr>
              <a:defRPr/>
            </a:lvl1pPr>
          </a:lstStyle>
          <a:p>
            <a:endParaRPr lang="en-US">
              <a:solidFill>
                <a:srgbClr val="00264C"/>
              </a:solidFill>
            </a:endParaRPr>
          </a:p>
        </p:txBody>
      </p:sp>
      <p:sp>
        <p:nvSpPr>
          <p:cNvPr id="27660" name="Rectangle 12"/>
          <p:cNvSpPr>
            <a:spLocks noGrp="1" noChangeArrowheads="1"/>
          </p:cNvSpPr>
          <p:nvPr>
            <p:ph type="ftr" sz="quarter" idx="3"/>
          </p:nvPr>
        </p:nvSpPr>
        <p:spPr/>
        <p:txBody>
          <a:bodyPr/>
          <a:lstStyle>
            <a:lvl1pPr>
              <a:defRPr/>
            </a:lvl1pPr>
          </a:lstStyle>
          <a:p>
            <a:endParaRPr lang="en-US">
              <a:solidFill>
                <a:srgbClr val="00264C"/>
              </a:solidFill>
            </a:endParaRPr>
          </a:p>
        </p:txBody>
      </p:sp>
      <p:sp>
        <p:nvSpPr>
          <p:cNvPr id="27661" name="Rectangle 13"/>
          <p:cNvSpPr>
            <a:spLocks noGrp="1" noChangeArrowheads="1"/>
          </p:cNvSpPr>
          <p:nvPr>
            <p:ph type="sldNum" sz="quarter" idx="4"/>
          </p:nvPr>
        </p:nvSpPr>
        <p:spPr>
          <a:xfrm>
            <a:off x="6553200" y="6248400"/>
            <a:ext cx="1905000" cy="457200"/>
          </a:xfrm>
          <a:noFill/>
          <a:extLst>
            <a:ext uri="{909E8E84-426E-40DD-AFC4-6F175D3DCCD1}">
              <a14:hiddenFill xmlns:a14="http://schemas.microsoft.com/office/drawing/2010/main">
                <a:solidFill>
                  <a:schemeClr val="accent1"/>
                </a:solidFill>
              </a14:hiddenFill>
            </a:ext>
          </a:extLst>
        </p:spPr>
        <p:txBody>
          <a:bodyPr anchor="b" anchorCtr="0"/>
          <a:lstStyle>
            <a:lvl1pPr>
              <a:defRPr>
                <a:solidFill>
                  <a:schemeClr val="tx1"/>
                </a:solidFill>
              </a:defRPr>
            </a:lvl1pPr>
          </a:lstStyle>
          <a:p>
            <a:fld id="{DC3B4EFE-5537-4827-8DBB-7326F54EE577}" type="slidenum">
              <a:rPr lang="en-US">
                <a:solidFill>
                  <a:srgbClr val="00264C"/>
                </a:solidFill>
              </a:rPr>
              <a:pPr/>
              <a:t>‹#›</a:t>
            </a:fld>
            <a:endParaRPr lang="en-US">
              <a:solidFill>
                <a:srgbClr val="00264C"/>
              </a:solidFill>
            </a:endParaRPr>
          </a:p>
        </p:txBody>
      </p:sp>
    </p:spTree>
    <p:extLst>
      <p:ext uri="{BB962C8B-B14F-4D97-AF65-F5344CB8AC3E}">
        <p14:creationId xmlns:p14="http://schemas.microsoft.com/office/powerpoint/2010/main" val="15879677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solidFill>
                <a:srgbClr val="00264C"/>
              </a:solidFill>
            </a:endParaRPr>
          </a:p>
        </p:txBody>
      </p:sp>
      <p:sp>
        <p:nvSpPr>
          <p:cNvPr id="5" name="Altbilgi Yer Tutucusu 4"/>
          <p:cNvSpPr>
            <a:spLocks noGrp="1"/>
          </p:cNvSpPr>
          <p:nvPr>
            <p:ph type="ftr" sz="quarter" idx="11"/>
          </p:nvPr>
        </p:nvSpPr>
        <p:spPr/>
        <p:txBody>
          <a:bodyPr/>
          <a:lstStyle>
            <a:lvl1pPr>
              <a:defRPr/>
            </a:lvl1pPr>
          </a:lstStyle>
          <a:p>
            <a:endParaRPr lang="en-US">
              <a:solidFill>
                <a:srgbClr val="00264C"/>
              </a:solidFill>
            </a:endParaRPr>
          </a:p>
        </p:txBody>
      </p:sp>
      <p:sp>
        <p:nvSpPr>
          <p:cNvPr id="6" name="Slayt Numarası Yer Tutucusu 5"/>
          <p:cNvSpPr>
            <a:spLocks noGrp="1"/>
          </p:cNvSpPr>
          <p:nvPr>
            <p:ph type="sldNum" sz="quarter" idx="12"/>
          </p:nvPr>
        </p:nvSpPr>
        <p:spPr/>
        <p:txBody>
          <a:bodyPr/>
          <a:lstStyle>
            <a:lvl1pPr>
              <a:defRPr/>
            </a:lvl1pPr>
          </a:lstStyle>
          <a:p>
            <a:fld id="{B70CE00E-D80E-4845-B548-E72666C9BF1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830723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solidFill>
                <a:srgbClr val="00264C"/>
              </a:solidFill>
            </a:endParaRPr>
          </a:p>
        </p:txBody>
      </p:sp>
      <p:sp>
        <p:nvSpPr>
          <p:cNvPr id="5" name="Altbilgi Yer Tutucusu 4"/>
          <p:cNvSpPr>
            <a:spLocks noGrp="1"/>
          </p:cNvSpPr>
          <p:nvPr>
            <p:ph type="ftr" sz="quarter" idx="11"/>
          </p:nvPr>
        </p:nvSpPr>
        <p:spPr/>
        <p:txBody>
          <a:bodyPr/>
          <a:lstStyle>
            <a:lvl1pPr>
              <a:defRPr/>
            </a:lvl1pPr>
          </a:lstStyle>
          <a:p>
            <a:endParaRPr lang="en-US">
              <a:solidFill>
                <a:srgbClr val="00264C"/>
              </a:solidFill>
            </a:endParaRPr>
          </a:p>
        </p:txBody>
      </p:sp>
      <p:sp>
        <p:nvSpPr>
          <p:cNvPr id="6" name="Slayt Numarası Yer Tutucusu 5"/>
          <p:cNvSpPr>
            <a:spLocks noGrp="1"/>
          </p:cNvSpPr>
          <p:nvPr>
            <p:ph type="sldNum" sz="quarter" idx="12"/>
          </p:nvPr>
        </p:nvSpPr>
        <p:spPr/>
        <p:txBody>
          <a:bodyPr/>
          <a:lstStyle>
            <a:lvl1pPr>
              <a:defRPr/>
            </a:lvl1pPr>
          </a:lstStyle>
          <a:p>
            <a:fld id="{F2117B52-34E5-427B-A910-D6C23A1B888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8899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p>
        </p:txBody>
      </p:sp>
      <p:sp>
        <p:nvSpPr>
          <p:cNvPr id="6" name="Altbilgi Yer Tutucusu 5"/>
          <p:cNvSpPr>
            <a:spLocks noGrp="1"/>
          </p:cNvSpPr>
          <p:nvPr>
            <p:ph type="ftr" sz="quarter" idx="11"/>
          </p:nvPr>
        </p:nvSpPr>
        <p:spPr/>
        <p:txBody>
          <a:bodyPr/>
          <a:lstStyle>
            <a:lvl1pPr>
              <a:defRPr/>
            </a:lvl1pPr>
          </a:lstStyle>
          <a:p>
            <a:endParaRPr lang="tr-TR"/>
          </a:p>
        </p:txBody>
      </p:sp>
      <p:sp>
        <p:nvSpPr>
          <p:cNvPr id="7" name="Slayt Numarası Yer Tutucusu 6"/>
          <p:cNvSpPr>
            <a:spLocks noGrp="1"/>
          </p:cNvSpPr>
          <p:nvPr>
            <p:ph type="sldNum" sz="quarter" idx="12"/>
          </p:nvPr>
        </p:nvSpPr>
        <p:spPr/>
        <p:txBody>
          <a:bodyPr/>
          <a:lstStyle>
            <a:lvl1pPr>
              <a:defRPr/>
            </a:lvl1pPr>
          </a:lstStyle>
          <a:p>
            <a:fld id="{9E87378E-BDEA-43D6-AFA9-BDD921FB0427}" type="slidenum">
              <a:rPr lang="tr-TR"/>
              <a:pPr/>
              <a:t>‹#›</a:t>
            </a:fld>
            <a:endParaRPr lang="tr-TR"/>
          </a:p>
        </p:txBody>
      </p:sp>
    </p:spTree>
    <p:extLst>
      <p:ext uri="{BB962C8B-B14F-4D97-AF65-F5344CB8AC3E}">
        <p14:creationId xmlns:p14="http://schemas.microsoft.com/office/powerpoint/2010/main" val="35045916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858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solidFill>
                <a:srgbClr val="00264C"/>
              </a:solidFill>
            </a:endParaRPr>
          </a:p>
        </p:txBody>
      </p:sp>
      <p:sp>
        <p:nvSpPr>
          <p:cNvPr id="6" name="Altbilgi Yer Tutucusu 5"/>
          <p:cNvSpPr>
            <a:spLocks noGrp="1"/>
          </p:cNvSpPr>
          <p:nvPr>
            <p:ph type="ftr" sz="quarter" idx="11"/>
          </p:nvPr>
        </p:nvSpPr>
        <p:spPr/>
        <p:txBody>
          <a:bodyPr/>
          <a:lstStyle>
            <a:lvl1pPr>
              <a:defRPr/>
            </a:lvl1pPr>
          </a:lstStyle>
          <a:p>
            <a:endParaRPr lang="en-US">
              <a:solidFill>
                <a:srgbClr val="00264C"/>
              </a:solidFill>
            </a:endParaRPr>
          </a:p>
        </p:txBody>
      </p:sp>
      <p:sp>
        <p:nvSpPr>
          <p:cNvPr id="7" name="Slayt Numarası Yer Tutucusu 6"/>
          <p:cNvSpPr>
            <a:spLocks noGrp="1"/>
          </p:cNvSpPr>
          <p:nvPr>
            <p:ph type="sldNum" sz="quarter" idx="12"/>
          </p:nvPr>
        </p:nvSpPr>
        <p:spPr/>
        <p:txBody>
          <a:bodyPr/>
          <a:lstStyle>
            <a:lvl1pPr>
              <a:defRPr/>
            </a:lvl1pPr>
          </a:lstStyle>
          <a:p>
            <a:fld id="{B27D0A03-C46A-4115-8968-53DF9D7E8C2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052376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solidFill>
                <a:srgbClr val="00264C"/>
              </a:solidFill>
            </a:endParaRPr>
          </a:p>
        </p:txBody>
      </p:sp>
      <p:sp>
        <p:nvSpPr>
          <p:cNvPr id="8" name="Altbilgi Yer Tutucusu 7"/>
          <p:cNvSpPr>
            <a:spLocks noGrp="1"/>
          </p:cNvSpPr>
          <p:nvPr>
            <p:ph type="ftr" sz="quarter" idx="11"/>
          </p:nvPr>
        </p:nvSpPr>
        <p:spPr/>
        <p:txBody>
          <a:bodyPr/>
          <a:lstStyle>
            <a:lvl1pPr>
              <a:defRPr/>
            </a:lvl1pPr>
          </a:lstStyle>
          <a:p>
            <a:endParaRPr lang="en-US">
              <a:solidFill>
                <a:srgbClr val="00264C"/>
              </a:solidFill>
            </a:endParaRPr>
          </a:p>
        </p:txBody>
      </p:sp>
      <p:sp>
        <p:nvSpPr>
          <p:cNvPr id="9" name="Slayt Numarası Yer Tutucusu 8"/>
          <p:cNvSpPr>
            <a:spLocks noGrp="1"/>
          </p:cNvSpPr>
          <p:nvPr>
            <p:ph type="sldNum" sz="quarter" idx="12"/>
          </p:nvPr>
        </p:nvSpPr>
        <p:spPr/>
        <p:txBody>
          <a:bodyPr/>
          <a:lstStyle>
            <a:lvl1pPr>
              <a:defRPr/>
            </a:lvl1pPr>
          </a:lstStyle>
          <a:p>
            <a:fld id="{BC61FB66-4A74-4441-A8A2-E4B3B1CCF7B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553725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solidFill>
                <a:srgbClr val="00264C"/>
              </a:solidFill>
            </a:endParaRPr>
          </a:p>
        </p:txBody>
      </p:sp>
      <p:sp>
        <p:nvSpPr>
          <p:cNvPr id="4" name="Altbilgi Yer Tutucusu 3"/>
          <p:cNvSpPr>
            <a:spLocks noGrp="1"/>
          </p:cNvSpPr>
          <p:nvPr>
            <p:ph type="ftr" sz="quarter" idx="11"/>
          </p:nvPr>
        </p:nvSpPr>
        <p:spPr/>
        <p:txBody>
          <a:bodyPr/>
          <a:lstStyle>
            <a:lvl1pPr>
              <a:defRPr/>
            </a:lvl1pPr>
          </a:lstStyle>
          <a:p>
            <a:endParaRPr lang="en-US">
              <a:solidFill>
                <a:srgbClr val="00264C"/>
              </a:solidFill>
            </a:endParaRPr>
          </a:p>
        </p:txBody>
      </p:sp>
      <p:sp>
        <p:nvSpPr>
          <p:cNvPr id="5" name="Slayt Numarası Yer Tutucusu 4"/>
          <p:cNvSpPr>
            <a:spLocks noGrp="1"/>
          </p:cNvSpPr>
          <p:nvPr>
            <p:ph type="sldNum" sz="quarter" idx="12"/>
          </p:nvPr>
        </p:nvSpPr>
        <p:spPr/>
        <p:txBody>
          <a:bodyPr/>
          <a:lstStyle>
            <a:lvl1pPr>
              <a:defRPr/>
            </a:lvl1pPr>
          </a:lstStyle>
          <a:p>
            <a:fld id="{B6940FD4-4948-4611-AB3B-1AA9B4084A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687747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solidFill>
                <a:srgbClr val="00264C"/>
              </a:solidFill>
            </a:endParaRPr>
          </a:p>
        </p:txBody>
      </p:sp>
      <p:sp>
        <p:nvSpPr>
          <p:cNvPr id="3" name="Altbilgi Yer Tutucusu 2"/>
          <p:cNvSpPr>
            <a:spLocks noGrp="1"/>
          </p:cNvSpPr>
          <p:nvPr>
            <p:ph type="ftr" sz="quarter" idx="11"/>
          </p:nvPr>
        </p:nvSpPr>
        <p:spPr/>
        <p:txBody>
          <a:bodyPr/>
          <a:lstStyle>
            <a:lvl1pPr>
              <a:defRPr/>
            </a:lvl1pPr>
          </a:lstStyle>
          <a:p>
            <a:endParaRPr lang="en-US">
              <a:solidFill>
                <a:srgbClr val="00264C"/>
              </a:solidFill>
            </a:endParaRPr>
          </a:p>
        </p:txBody>
      </p:sp>
      <p:sp>
        <p:nvSpPr>
          <p:cNvPr id="4" name="Slayt Numarası Yer Tutucusu 3"/>
          <p:cNvSpPr>
            <a:spLocks noGrp="1"/>
          </p:cNvSpPr>
          <p:nvPr>
            <p:ph type="sldNum" sz="quarter" idx="12"/>
          </p:nvPr>
        </p:nvSpPr>
        <p:spPr/>
        <p:txBody>
          <a:bodyPr/>
          <a:lstStyle>
            <a:lvl1pPr>
              <a:defRPr/>
            </a:lvl1pPr>
          </a:lstStyle>
          <a:p>
            <a:fld id="{4368C73D-0062-44C3-ABBE-C425F10CE2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41394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solidFill>
                <a:srgbClr val="00264C"/>
              </a:solidFill>
            </a:endParaRPr>
          </a:p>
        </p:txBody>
      </p:sp>
      <p:sp>
        <p:nvSpPr>
          <p:cNvPr id="6" name="Altbilgi Yer Tutucusu 5"/>
          <p:cNvSpPr>
            <a:spLocks noGrp="1"/>
          </p:cNvSpPr>
          <p:nvPr>
            <p:ph type="ftr" sz="quarter" idx="11"/>
          </p:nvPr>
        </p:nvSpPr>
        <p:spPr/>
        <p:txBody>
          <a:bodyPr/>
          <a:lstStyle>
            <a:lvl1pPr>
              <a:defRPr/>
            </a:lvl1pPr>
          </a:lstStyle>
          <a:p>
            <a:endParaRPr lang="en-US">
              <a:solidFill>
                <a:srgbClr val="00264C"/>
              </a:solidFill>
            </a:endParaRPr>
          </a:p>
        </p:txBody>
      </p:sp>
      <p:sp>
        <p:nvSpPr>
          <p:cNvPr id="7" name="Slayt Numarası Yer Tutucusu 6"/>
          <p:cNvSpPr>
            <a:spLocks noGrp="1"/>
          </p:cNvSpPr>
          <p:nvPr>
            <p:ph type="sldNum" sz="quarter" idx="12"/>
          </p:nvPr>
        </p:nvSpPr>
        <p:spPr/>
        <p:txBody>
          <a:bodyPr/>
          <a:lstStyle>
            <a:lvl1pPr>
              <a:defRPr/>
            </a:lvl1pPr>
          </a:lstStyle>
          <a:p>
            <a:fld id="{2A73E49D-8713-45A8-8295-217BCA8F030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571058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solidFill>
                <a:srgbClr val="00264C"/>
              </a:solidFill>
            </a:endParaRPr>
          </a:p>
        </p:txBody>
      </p:sp>
      <p:sp>
        <p:nvSpPr>
          <p:cNvPr id="6" name="Altbilgi Yer Tutucusu 5"/>
          <p:cNvSpPr>
            <a:spLocks noGrp="1"/>
          </p:cNvSpPr>
          <p:nvPr>
            <p:ph type="ftr" sz="quarter" idx="11"/>
          </p:nvPr>
        </p:nvSpPr>
        <p:spPr/>
        <p:txBody>
          <a:bodyPr/>
          <a:lstStyle>
            <a:lvl1pPr>
              <a:defRPr/>
            </a:lvl1pPr>
          </a:lstStyle>
          <a:p>
            <a:endParaRPr lang="en-US">
              <a:solidFill>
                <a:srgbClr val="00264C"/>
              </a:solidFill>
            </a:endParaRPr>
          </a:p>
        </p:txBody>
      </p:sp>
      <p:sp>
        <p:nvSpPr>
          <p:cNvPr id="7" name="Slayt Numarası Yer Tutucusu 6"/>
          <p:cNvSpPr>
            <a:spLocks noGrp="1"/>
          </p:cNvSpPr>
          <p:nvPr>
            <p:ph type="sldNum" sz="quarter" idx="12"/>
          </p:nvPr>
        </p:nvSpPr>
        <p:spPr/>
        <p:txBody>
          <a:bodyPr/>
          <a:lstStyle>
            <a:lvl1pPr>
              <a:defRPr/>
            </a:lvl1pPr>
          </a:lstStyle>
          <a:p>
            <a:fld id="{18749732-076F-4F06-9A54-84C031A4355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489131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solidFill>
                <a:srgbClr val="00264C"/>
              </a:solidFill>
            </a:endParaRPr>
          </a:p>
        </p:txBody>
      </p:sp>
      <p:sp>
        <p:nvSpPr>
          <p:cNvPr id="5" name="Altbilgi Yer Tutucusu 4"/>
          <p:cNvSpPr>
            <a:spLocks noGrp="1"/>
          </p:cNvSpPr>
          <p:nvPr>
            <p:ph type="ftr" sz="quarter" idx="11"/>
          </p:nvPr>
        </p:nvSpPr>
        <p:spPr/>
        <p:txBody>
          <a:bodyPr/>
          <a:lstStyle>
            <a:lvl1pPr>
              <a:defRPr/>
            </a:lvl1pPr>
          </a:lstStyle>
          <a:p>
            <a:endParaRPr lang="en-US">
              <a:solidFill>
                <a:srgbClr val="00264C"/>
              </a:solidFill>
            </a:endParaRPr>
          </a:p>
        </p:txBody>
      </p:sp>
      <p:sp>
        <p:nvSpPr>
          <p:cNvPr id="6" name="Slayt Numarası Yer Tutucusu 5"/>
          <p:cNvSpPr>
            <a:spLocks noGrp="1"/>
          </p:cNvSpPr>
          <p:nvPr>
            <p:ph type="sldNum" sz="quarter" idx="12"/>
          </p:nvPr>
        </p:nvSpPr>
        <p:spPr/>
        <p:txBody>
          <a:bodyPr/>
          <a:lstStyle>
            <a:lvl1pPr>
              <a:defRPr/>
            </a:lvl1pPr>
          </a:lstStyle>
          <a:p>
            <a:fld id="{C50C14DF-20BE-402C-B2DA-6C6474F63C7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382558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21488" y="284163"/>
            <a:ext cx="2044700" cy="5811837"/>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85800" y="284163"/>
            <a:ext cx="5983288" cy="581183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solidFill>
                <a:srgbClr val="00264C"/>
              </a:solidFill>
            </a:endParaRPr>
          </a:p>
        </p:txBody>
      </p:sp>
      <p:sp>
        <p:nvSpPr>
          <p:cNvPr id="5" name="Altbilgi Yer Tutucusu 4"/>
          <p:cNvSpPr>
            <a:spLocks noGrp="1"/>
          </p:cNvSpPr>
          <p:nvPr>
            <p:ph type="ftr" sz="quarter" idx="11"/>
          </p:nvPr>
        </p:nvSpPr>
        <p:spPr/>
        <p:txBody>
          <a:bodyPr/>
          <a:lstStyle>
            <a:lvl1pPr>
              <a:defRPr/>
            </a:lvl1pPr>
          </a:lstStyle>
          <a:p>
            <a:endParaRPr lang="en-US">
              <a:solidFill>
                <a:srgbClr val="00264C"/>
              </a:solidFill>
            </a:endParaRPr>
          </a:p>
        </p:txBody>
      </p:sp>
      <p:sp>
        <p:nvSpPr>
          <p:cNvPr id="6" name="Slayt Numarası Yer Tutucusu 5"/>
          <p:cNvSpPr>
            <a:spLocks noGrp="1"/>
          </p:cNvSpPr>
          <p:nvPr>
            <p:ph type="sldNum" sz="quarter" idx="12"/>
          </p:nvPr>
        </p:nvSpPr>
        <p:spPr/>
        <p:txBody>
          <a:bodyPr/>
          <a:lstStyle>
            <a:lvl1pPr>
              <a:defRPr/>
            </a:lvl1pPr>
          </a:lstStyle>
          <a:p>
            <a:fld id="{5B313FD6-CAB2-4CA0-8628-75EABAEB4C6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282888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093788" y="284163"/>
            <a:ext cx="77724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85800" y="1905000"/>
            <a:ext cx="3810000" cy="4191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905000"/>
            <a:ext cx="3810000" cy="4191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685800" y="6248400"/>
            <a:ext cx="1905000" cy="457200"/>
          </a:xfrm>
        </p:spPr>
        <p:txBody>
          <a:bodyPr/>
          <a:lstStyle>
            <a:lvl1pPr>
              <a:defRPr/>
            </a:lvl1pPr>
          </a:lstStyle>
          <a:p>
            <a:endParaRPr lang="en-US">
              <a:solidFill>
                <a:srgbClr val="00264C"/>
              </a:solidFill>
            </a:endParaRPr>
          </a:p>
        </p:txBody>
      </p:sp>
      <p:sp>
        <p:nvSpPr>
          <p:cNvPr id="6" name="Altbilgi Yer Tutucusu 5"/>
          <p:cNvSpPr>
            <a:spLocks noGrp="1"/>
          </p:cNvSpPr>
          <p:nvPr>
            <p:ph type="ftr" sz="quarter" idx="11"/>
          </p:nvPr>
        </p:nvSpPr>
        <p:spPr>
          <a:xfrm>
            <a:off x="3124200" y="6248400"/>
            <a:ext cx="2895600" cy="457200"/>
          </a:xfrm>
        </p:spPr>
        <p:txBody>
          <a:bodyPr/>
          <a:lstStyle>
            <a:lvl1pPr>
              <a:defRPr/>
            </a:lvl1pPr>
          </a:lstStyle>
          <a:p>
            <a:endParaRPr lang="en-US">
              <a:solidFill>
                <a:srgbClr val="00264C"/>
              </a:solidFill>
            </a:endParaRPr>
          </a:p>
        </p:txBody>
      </p:sp>
      <p:sp>
        <p:nvSpPr>
          <p:cNvPr id="7" name="Slayt Numarası Yer Tutucusu 6"/>
          <p:cNvSpPr>
            <a:spLocks noGrp="1"/>
          </p:cNvSpPr>
          <p:nvPr>
            <p:ph type="sldNum" sz="quarter" idx="12"/>
          </p:nvPr>
        </p:nvSpPr>
        <p:spPr>
          <a:xfrm>
            <a:off x="8216900" y="6248400"/>
            <a:ext cx="533400" cy="609600"/>
          </a:xfrm>
        </p:spPr>
        <p:txBody>
          <a:bodyPr/>
          <a:lstStyle>
            <a:lvl1pPr>
              <a:defRPr/>
            </a:lvl1pPr>
          </a:lstStyle>
          <a:p>
            <a:fld id="{BD59CDC1-9E8B-46D6-AAB3-CAA6EA430AE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290327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lipArtAndTx" preserve="1">
  <p:cSld name="Başlık, Küçük Resim ve Metin">
    <p:spTree>
      <p:nvGrpSpPr>
        <p:cNvPr id="1" name=""/>
        <p:cNvGrpSpPr/>
        <p:nvPr/>
      </p:nvGrpSpPr>
      <p:grpSpPr>
        <a:xfrm>
          <a:off x="0" y="0"/>
          <a:ext cx="0" cy="0"/>
          <a:chOff x="0" y="0"/>
          <a:chExt cx="0" cy="0"/>
        </a:xfrm>
      </p:grpSpPr>
      <p:sp>
        <p:nvSpPr>
          <p:cNvPr id="2" name="Başlık 1"/>
          <p:cNvSpPr>
            <a:spLocks noGrp="1"/>
          </p:cNvSpPr>
          <p:nvPr>
            <p:ph type="title"/>
          </p:nvPr>
        </p:nvSpPr>
        <p:spPr>
          <a:xfrm>
            <a:off x="1093788" y="284163"/>
            <a:ext cx="7772400" cy="1143000"/>
          </a:xfrm>
        </p:spPr>
        <p:txBody>
          <a:bodyPr/>
          <a:lstStyle/>
          <a:p>
            <a:r>
              <a:rPr lang="tr-TR" smtClean="0"/>
              <a:t>Asıl başlık stili için tıklatın</a:t>
            </a:r>
            <a:endParaRPr lang="tr-TR"/>
          </a:p>
        </p:txBody>
      </p:sp>
      <p:sp>
        <p:nvSpPr>
          <p:cNvPr id="3" name="Küçük Resim Yer Tutucusu 2"/>
          <p:cNvSpPr>
            <a:spLocks noGrp="1"/>
          </p:cNvSpPr>
          <p:nvPr>
            <p:ph type="clipArt" sz="half" idx="1"/>
          </p:nvPr>
        </p:nvSpPr>
        <p:spPr>
          <a:xfrm>
            <a:off x="685800" y="1905000"/>
            <a:ext cx="3810000" cy="4191000"/>
          </a:xfrm>
        </p:spPr>
        <p:txBody>
          <a:bodyPr/>
          <a:lstStyle/>
          <a:p>
            <a:endParaRPr lang="tr-TR"/>
          </a:p>
        </p:txBody>
      </p:sp>
      <p:sp>
        <p:nvSpPr>
          <p:cNvPr id="4" name="Metin Yer Tutucusu 3"/>
          <p:cNvSpPr>
            <a:spLocks noGrp="1"/>
          </p:cNvSpPr>
          <p:nvPr>
            <p:ph type="body" sz="half" idx="2"/>
          </p:nvPr>
        </p:nvSpPr>
        <p:spPr>
          <a:xfrm>
            <a:off x="4648200" y="1905000"/>
            <a:ext cx="3810000" cy="4191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685800" y="6248400"/>
            <a:ext cx="1905000" cy="457200"/>
          </a:xfrm>
        </p:spPr>
        <p:txBody>
          <a:bodyPr/>
          <a:lstStyle>
            <a:lvl1pPr>
              <a:defRPr/>
            </a:lvl1pPr>
          </a:lstStyle>
          <a:p>
            <a:endParaRPr lang="en-US">
              <a:solidFill>
                <a:srgbClr val="00264C"/>
              </a:solidFill>
            </a:endParaRPr>
          </a:p>
        </p:txBody>
      </p:sp>
      <p:sp>
        <p:nvSpPr>
          <p:cNvPr id="6" name="Altbilgi Yer Tutucusu 5"/>
          <p:cNvSpPr>
            <a:spLocks noGrp="1"/>
          </p:cNvSpPr>
          <p:nvPr>
            <p:ph type="ftr" sz="quarter" idx="11"/>
          </p:nvPr>
        </p:nvSpPr>
        <p:spPr>
          <a:xfrm>
            <a:off x="3124200" y="6248400"/>
            <a:ext cx="2895600" cy="457200"/>
          </a:xfrm>
        </p:spPr>
        <p:txBody>
          <a:bodyPr/>
          <a:lstStyle>
            <a:lvl1pPr>
              <a:defRPr/>
            </a:lvl1pPr>
          </a:lstStyle>
          <a:p>
            <a:endParaRPr lang="en-US">
              <a:solidFill>
                <a:srgbClr val="00264C"/>
              </a:solidFill>
            </a:endParaRPr>
          </a:p>
        </p:txBody>
      </p:sp>
      <p:sp>
        <p:nvSpPr>
          <p:cNvPr id="7" name="Slayt Numarası Yer Tutucusu 6"/>
          <p:cNvSpPr>
            <a:spLocks noGrp="1"/>
          </p:cNvSpPr>
          <p:nvPr>
            <p:ph type="sldNum" sz="quarter" idx="12"/>
          </p:nvPr>
        </p:nvSpPr>
        <p:spPr>
          <a:xfrm>
            <a:off x="8216900" y="6248400"/>
            <a:ext cx="533400" cy="609600"/>
          </a:xfrm>
        </p:spPr>
        <p:txBody>
          <a:bodyPr/>
          <a:lstStyle>
            <a:lvl1pPr>
              <a:defRPr/>
            </a:lvl1pPr>
          </a:lstStyle>
          <a:p>
            <a:fld id="{BBADA340-AD74-4CA6-BBB1-07B6494F210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37374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p>
        </p:txBody>
      </p:sp>
      <p:sp>
        <p:nvSpPr>
          <p:cNvPr id="8" name="Altbilgi Yer Tutucusu 7"/>
          <p:cNvSpPr>
            <a:spLocks noGrp="1"/>
          </p:cNvSpPr>
          <p:nvPr>
            <p:ph type="ftr" sz="quarter" idx="11"/>
          </p:nvPr>
        </p:nvSpPr>
        <p:spPr/>
        <p:txBody>
          <a:bodyPr/>
          <a:lstStyle>
            <a:lvl1pPr>
              <a:defRPr/>
            </a:lvl1pPr>
          </a:lstStyle>
          <a:p>
            <a:endParaRPr lang="tr-TR"/>
          </a:p>
        </p:txBody>
      </p:sp>
      <p:sp>
        <p:nvSpPr>
          <p:cNvPr id="9" name="Slayt Numarası Yer Tutucusu 8"/>
          <p:cNvSpPr>
            <a:spLocks noGrp="1"/>
          </p:cNvSpPr>
          <p:nvPr>
            <p:ph type="sldNum" sz="quarter" idx="12"/>
          </p:nvPr>
        </p:nvSpPr>
        <p:spPr/>
        <p:txBody>
          <a:bodyPr/>
          <a:lstStyle>
            <a:lvl1pPr>
              <a:defRPr/>
            </a:lvl1pPr>
          </a:lstStyle>
          <a:p>
            <a:fld id="{9F5CD44E-1034-483D-9270-AC55A30876F8}" type="slidenum">
              <a:rPr lang="tr-TR"/>
              <a:pPr/>
              <a:t>‹#›</a:t>
            </a:fld>
            <a:endParaRPr lang="tr-TR"/>
          </a:p>
        </p:txBody>
      </p:sp>
    </p:spTree>
    <p:extLst>
      <p:ext uri="{BB962C8B-B14F-4D97-AF65-F5344CB8AC3E}">
        <p14:creationId xmlns:p14="http://schemas.microsoft.com/office/powerpoint/2010/main" val="23070656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1093788" y="284163"/>
            <a:ext cx="77724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685800" y="1905000"/>
            <a:ext cx="7772400" cy="4191000"/>
          </a:xfrm>
        </p:spPr>
        <p:txBody>
          <a:bodyPr/>
          <a:lstStyle/>
          <a:p>
            <a:endParaRPr lang="tr-TR"/>
          </a:p>
        </p:txBody>
      </p:sp>
      <p:sp>
        <p:nvSpPr>
          <p:cNvPr id="4" name="Veri Yer Tutucusu 3"/>
          <p:cNvSpPr>
            <a:spLocks noGrp="1"/>
          </p:cNvSpPr>
          <p:nvPr>
            <p:ph type="dt" sz="half" idx="10"/>
          </p:nvPr>
        </p:nvSpPr>
        <p:spPr>
          <a:xfrm>
            <a:off x="685800" y="6248400"/>
            <a:ext cx="1905000" cy="457200"/>
          </a:xfrm>
        </p:spPr>
        <p:txBody>
          <a:bodyPr/>
          <a:lstStyle>
            <a:lvl1pPr>
              <a:defRPr/>
            </a:lvl1pPr>
          </a:lstStyle>
          <a:p>
            <a:endParaRPr lang="en-US">
              <a:solidFill>
                <a:srgbClr val="00264C"/>
              </a:solidFill>
            </a:endParaRPr>
          </a:p>
        </p:txBody>
      </p:sp>
      <p:sp>
        <p:nvSpPr>
          <p:cNvPr id="5" name="Altbilgi Yer Tutucusu 4"/>
          <p:cNvSpPr>
            <a:spLocks noGrp="1"/>
          </p:cNvSpPr>
          <p:nvPr>
            <p:ph type="ftr" sz="quarter" idx="11"/>
          </p:nvPr>
        </p:nvSpPr>
        <p:spPr>
          <a:xfrm>
            <a:off x="3124200" y="6248400"/>
            <a:ext cx="2895600" cy="457200"/>
          </a:xfrm>
        </p:spPr>
        <p:txBody>
          <a:bodyPr/>
          <a:lstStyle>
            <a:lvl1pPr>
              <a:defRPr/>
            </a:lvl1pPr>
          </a:lstStyle>
          <a:p>
            <a:endParaRPr lang="en-US">
              <a:solidFill>
                <a:srgbClr val="00264C"/>
              </a:solidFill>
            </a:endParaRPr>
          </a:p>
        </p:txBody>
      </p:sp>
      <p:sp>
        <p:nvSpPr>
          <p:cNvPr id="6" name="Slayt Numarası Yer Tutucusu 5"/>
          <p:cNvSpPr>
            <a:spLocks noGrp="1"/>
          </p:cNvSpPr>
          <p:nvPr>
            <p:ph type="sldNum" sz="quarter" idx="12"/>
          </p:nvPr>
        </p:nvSpPr>
        <p:spPr>
          <a:xfrm>
            <a:off x="8216900" y="6248400"/>
            <a:ext cx="533400" cy="609600"/>
          </a:xfrm>
        </p:spPr>
        <p:txBody>
          <a:bodyPr/>
          <a:lstStyle>
            <a:lvl1pPr>
              <a:defRPr/>
            </a:lvl1pPr>
          </a:lstStyle>
          <a:p>
            <a:fld id="{5543BAFE-C882-4402-AAA5-14E559B9C7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93140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p>
        </p:txBody>
      </p:sp>
      <p:sp>
        <p:nvSpPr>
          <p:cNvPr id="4" name="Altbilgi Yer Tutucusu 3"/>
          <p:cNvSpPr>
            <a:spLocks noGrp="1"/>
          </p:cNvSpPr>
          <p:nvPr>
            <p:ph type="ftr" sz="quarter" idx="11"/>
          </p:nvPr>
        </p:nvSpPr>
        <p:spPr/>
        <p:txBody>
          <a:bodyPr/>
          <a:lstStyle>
            <a:lvl1pPr>
              <a:defRPr/>
            </a:lvl1pPr>
          </a:lstStyle>
          <a:p>
            <a:endParaRPr lang="tr-TR"/>
          </a:p>
        </p:txBody>
      </p:sp>
      <p:sp>
        <p:nvSpPr>
          <p:cNvPr id="5" name="Slayt Numarası Yer Tutucusu 4"/>
          <p:cNvSpPr>
            <a:spLocks noGrp="1"/>
          </p:cNvSpPr>
          <p:nvPr>
            <p:ph type="sldNum" sz="quarter" idx="12"/>
          </p:nvPr>
        </p:nvSpPr>
        <p:spPr/>
        <p:txBody>
          <a:bodyPr/>
          <a:lstStyle>
            <a:lvl1pPr>
              <a:defRPr/>
            </a:lvl1pPr>
          </a:lstStyle>
          <a:p>
            <a:fld id="{731010E0-B152-45D8-B20D-98AEDCB2E9DF}" type="slidenum">
              <a:rPr lang="tr-TR"/>
              <a:pPr/>
              <a:t>‹#›</a:t>
            </a:fld>
            <a:endParaRPr lang="tr-TR"/>
          </a:p>
        </p:txBody>
      </p:sp>
    </p:spTree>
    <p:extLst>
      <p:ext uri="{BB962C8B-B14F-4D97-AF65-F5344CB8AC3E}">
        <p14:creationId xmlns:p14="http://schemas.microsoft.com/office/powerpoint/2010/main" val="2689610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p>
        </p:txBody>
      </p:sp>
      <p:sp>
        <p:nvSpPr>
          <p:cNvPr id="3" name="Altbilgi Yer Tutucusu 2"/>
          <p:cNvSpPr>
            <a:spLocks noGrp="1"/>
          </p:cNvSpPr>
          <p:nvPr>
            <p:ph type="ftr" sz="quarter" idx="11"/>
          </p:nvPr>
        </p:nvSpPr>
        <p:spPr/>
        <p:txBody>
          <a:bodyPr/>
          <a:lstStyle>
            <a:lvl1pPr>
              <a:defRPr/>
            </a:lvl1pPr>
          </a:lstStyle>
          <a:p>
            <a:endParaRPr lang="tr-TR"/>
          </a:p>
        </p:txBody>
      </p:sp>
      <p:sp>
        <p:nvSpPr>
          <p:cNvPr id="4" name="Slayt Numarası Yer Tutucusu 3"/>
          <p:cNvSpPr>
            <a:spLocks noGrp="1"/>
          </p:cNvSpPr>
          <p:nvPr>
            <p:ph type="sldNum" sz="quarter" idx="12"/>
          </p:nvPr>
        </p:nvSpPr>
        <p:spPr/>
        <p:txBody>
          <a:bodyPr/>
          <a:lstStyle>
            <a:lvl1pPr>
              <a:defRPr/>
            </a:lvl1pPr>
          </a:lstStyle>
          <a:p>
            <a:fld id="{3EA3B87F-06B5-4691-A5B3-052627BE027D}" type="slidenum">
              <a:rPr lang="tr-TR"/>
              <a:pPr/>
              <a:t>‹#›</a:t>
            </a:fld>
            <a:endParaRPr lang="tr-TR"/>
          </a:p>
        </p:txBody>
      </p:sp>
    </p:spTree>
    <p:extLst>
      <p:ext uri="{BB962C8B-B14F-4D97-AF65-F5344CB8AC3E}">
        <p14:creationId xmlns:p14="http://schemas.microsoft.com/office/powerpoint/2010/main" val="1226878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p>
        </p:txBody>
      </p:sp>
      <p:sp>
        <p:nvSpPr>
          <p:cNvPr id="6" name="Altbilgi Yer Tutucusu 5"/>
          <p:cNvSpPr>
            <a:spLocks noGrp="1"/>
          </p:cNvSpPr>
          <p:nvPr>
            <p:ph type="ftr" sz="quarter" idx="11"/>
          </p:nvPr>
        </p:nvSpPr>
        <p:spPr/>
        <p:txBody>
          <a:bodyPr/>
          <a:lstStyle>
            <a:lvl1pPr>
              <a:defRPr/>
            </a:lvl1pPr>
          </a:lstStyle>
          <a:p>
            <a:endParaRPr lang="tr-TR"/>
          </a:p>
        </p:txBody>
      </p:sp>
      <p:sp>
        <p:nvSpPr>
          <p:cNvPr id="7" name="Slayt Numarası Yer Tutucusu 6"/>
          <p:cNvSpPr>
            <a:spLocks noGrp="1"/>
          </p:cNvSpPr>
          <p:nvPr>
            <p:ph type="sldNum" sz="quarter" idx="12"/>
          </p:nvPr>
        </p:nvSpPr>
        <p:spPr/>
        <p:txBody>
          <a:bodyPr/>
          <a:lstStyle>
            <a:lvl1pPr>
              <a:defRPr/>
            </a:lvl1pPr>
          </a:lstStyle>
          <a:p>
            <a:fld id="{F4B2F552-504D-4420-85DE-A4D100D115E6}" type="slidenum">
              <a:rPr lang="tr-TR"/>
              <a:pPr/>
              <a:t>‹#›</a:t>
            </a:fld>
            <a:endParaRPr lang="tr-TR"/>
          </a:p>
        </p:txBody>
      </p:sp>
    </p:spTree>
    <p:extLst>
      <p:ext uri="{BB962C8B-B14F-4D97-AF65-F5344CB8AC3E}">
        <p14:creationId xmlns:p14="http://schemas.microsoft.com/office/powerpoint/2010/main" val="1442521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p>
        </p:txBody>
      </p:sp>
      <p:sp>
        <p:nvSpPr>
          <p:cNvPr id="6" name="Altbilgi Yer Tutucusu 5"/>
          <p:cNvSpPr>
            <a:spLocks noGrp="1"/>
          </p:cNvSpPr>
          <p:nvPr>
            <p:ph type="ftr" sz="quarter" idx="11"/>
          </p:nvPr>
        </p:nvSpPr>
        <p:spPr/>
        <p:txBody>
          <a:bodyPr/>
          <a:lstStyle>
            <a:lvl1pPr>
              <a:defRPr/>
            </a:lvl1pPr>
          </a:lstStyle>
          <a:p>
            <a:endParaRPr lang="tr-TR"/>
          </a:p>
        </p:txBody>
      </p:sp>
      <p:sp>
        <p:nvSpPr>
          <p:cNvPr id="7" name="Slayt Numarası Yer Tutucusu 6"/>
          <p:cNvSpPr>
            <a:spLocks noGrp="1"/>
          </p:cNvSpPr>
          <p:nvPr>
            <p:ph type="sldNum" sz="quarter" idx="12"/>
          </p:nvPr>
        </p:nvSpPr>
        <p:spPr/>
        <p:txBody>
          <a:bodyPr/>
          <a:lstStyle>
            <a:lvl1pPr>
              <a:defRPr/>
            </a:lvl1pPr>
          </a:lstStyle>
          <a:p>
            <a:fld id="{E91DE225-A4D6-4839-A8A3-30A97A83F46A}" type="slidenum">
              <a:rPr lang="tr-TR"/>
              <a:pPr/>
              <a:t>‹#›</a:t>
            </a:fld>
            <a:endParaRPr lang="tr-TR"/>
          </a:p>
        </p:txBody>
      </p:sp>
    </p:spTree>
    <p:extLst>
      <p:ext uri="{BB962C8B-B14F-4D97-AF65-F5344CB8AC3E}">
        <p14:creationId xmlns:p14="http://schemas.microsoft.com/office/powerpoint/2010/main" val="3726172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5.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2C2BFD5-6012-45DF-8B36-3FAF16F59643}" type="slidenum">
              <a:rPr lang="tr-T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457200" y="266700"/>
            <a:ext cx="72771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28" name="Rectangle 4"/>
          <p:cNvSpPr>
            <a:spLocks noGrp="1" noChangeArrowheads="1"/>
          </p:cNvSpPr>
          <p:nvPr>
            <p:ph type="dt" sz="half" idx="2"/>
          </p:nvPr>
        </p:nvSpPr>
        <p:spPr bwMode="auto">
          <a:xfrm>
            <a:off x="279400" y="6515100"/>
            <a:ext cx="1219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solidFill>
                <a:srgbClr val="FFFFFF"/>
              </a:solidFill>
              <a:cs typeface="+mn-cs"/>
            </a:endParaRPr>
          </a:p>
        </p:txBody>
      </p:sp>
      <p:sp>
        <p:nvSpPr>
          <p:cNvPr id="1029" name="Rectangle 5"/>
          <p:cNvSpPr>
            <a:spLocks noGrp="1" noChangeArrowheads="1"/>
          </p:cNvSpPr>
          <p:nvPr>
            <p:ph type="ftr" sz="quarter" idx="3"/>
          </p:nvPr>
        </p:nvSpPr>
        <p:spPr bwMode="auto">
          <a:xfrm>
            <a:off x="5943600" y="6400800"/>
            <a:ext cx="20574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r>
              <a:rPr lang="en-US" smtClean="0">
                <a:solidFill>
                  <a:srgbClr val="FFFFFF"/>
                </a:solidFill>
                <a:cs typeface="+mn-cs"/>
              </a:rPr>
              <a:t>Shibu lijack</a:t>
            </a:r>
            <a:endParaRPr lang="en-US">
              <a:solidFill>
                <a:srgbClr val="FFFFFF"/>
              </a:solidFill>
              <a:cs typeface="+mn-cs"/>
            </a:endParaRPr>
          </a:p>
        </p:txBody>
      </p:sp>
      <p:sp>
        <p:nvSpPr>
          <p:cNvPr id="1030" name="Rectangle 6"/>
          <p:cNvSpPr>
            <a:spLocks noGrp="1" noChangeArrowheads="1"/>
          </p:cNvSpPr>
          <p:nvPr>
            <p:ph type="sldNum" sz="quarter" idx="4"/>
          </p:nvPr>
        </p:nvSpPr>
        <p:spPr bwMode="auto">
          <a:xfrm>
            <a:off x="1498600" y="6515100"/>
            <a:ext cx="12954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fld id="{74109F13-B12F-411D-8965-9F8890FBE1F9}" type="slidenum">
              <a:rPr lang="en-US">
                <a:solidFill>
                  <a:srgbClr val="FFFFFF"/>
                </a:solidFill>
                <a:cs typeface="+mn-cs"/>
              </a:rPr>
              <a:pPr/>
              <a:t>‹#›</a:t>
            </a:fld>
            <a:endParaRPr lang="en-US">
              <a:solidFill>
                <a:srgbClr val="FFFFFF"/>
              </a:solidFill>
              <a:cs typeface="+mn-cs"/>
            </a:endParaRPr>
          </a:p>
        </p:txBody>
      </p:sp>
      <p:sp>
        <p:nvSpPr>
          <p:cNvPr id="1027" name="Rectangle 3"/>
          <p:cNvSpPr>
            <a:spLocks noGrp="1" noChangeArrowheads="1"/>
          </p:cNvSpPr>
          <p:nvPr>
            <p:ph type="body" idx="1"/>
          </p:nvPr>
        </p:nvSpPr>
        <p:spPr bwMode="auto">
          <a:xfrm>
            <a:off x="533400" y="1219200"/>
            <a:ext cx="81534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57" name="Line 33"/>
          <p:cNvSpPr>
            <a:spLocks noChangeShapeType="1"/>
          </p:cNvSpPr>
          <p:nvPr/>
        </p:nvSpPr>
        <p:spPr bwMode="auto">
          <a:xfrm>
            <a:off x="304800" y="6553200"/>
            <a:ext cx="5715000" cy="0"/>
          </a:xfrm>
          <a:prstGeom prst="line">
            <a:avLst/>
          </a:prstGeom>
          <a:noFill/>
          <a:ln w="6350">
            <a:solidFill>
              <a:schemeClr val="tx1"/>
            </a:solidFill>
            <a:round/>
            <a:headEnd/>
            <a:tailEnd/>
          </a:ln>
          <a:effectLst/>
        </p:spPr>
        <p:txBody>
          <a:bodyPr/>
          <a:lstStyle/>
          <a:p>
            <a:endParaRPr lang="en-US">
              <a:solidFill>
                <a:srgbClr val="FFFFFF"/>
              </a:solidFill>
              <a:cs typeface="+mn-cs"/>
            </a:endParaRPr>
          </a:p>
        </p:txBody>
      </p:sp>
      <p:pic>
        <p:nvPicPr>
          <p:cNvPr id="10" name="Picture 39" descr="original_metal_b"/>
          <p:cNvPicPr>
            <a:picLocks noChangeAspect="1" noChangeArrowheads="1" noCrop="1"/>
          </p:cNvPicPr>
          <p:nvPr/>
        </p:nvPicPr>
        <p:blipFill>
          <a:blip r:embed="rId14" cstate="print">
            <a:clrChange>
              <a:clrFrom>
                <a:srgbClr val="020202"/>
              </a:clrFrom>
              <a:clrTo>
                <a:srgbClr val="020202">
                  <a:alpha val="0"/>
                </a:srgbClr>
              </a:clrTo>
            </a:clrChange>
          </a:blip>
          <a:srcRect/>
          <a:stretch>
            <a:fillRect/>
          </a:stretch>
        </p:blipFill>
        <p:spPr bwMode="auto">
          <a:xfrm>
            <a:off x="7696200" y="5543550"/>
            <a:ext cx="1447800" cy="1314450"/>
          </a:xfrm>
          <a:prstGeom prst="rect">
            <a:avLst/>
          </a:prstGeom>
          <a:noFill/>
        </p:spPr>
      </p:pic>
    </p:spTree>
    <p:extLst>
      <p:ext uri="{BB962C8B-B14F-4D97-AF65-F5344CB8AC3E}">
        <p14:creationId xmlns:p14="http://schemas.microsoft.com/office/powerpoint/2010/main" val="123413622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dt="0"/>
  <p:txStyles>
    <p:titleStyle>
      <a:lvl1pPr algn="l" rtl="0" eaLnBrk="1" fontAlgn="base" hangingPunct="1">
        <a:spcBef>
          <a:spcPct val="0"/>
        </a:spcBef>
        <a:spcAft>
          <a:spcPct val="0"/>
        </a:spcAft>
        <a:defRPr sz="3600" b="1">
          <a:solidFill>
            <a:schemeClr val="tx1"/>
          </a:solidFill>
          <a:latin typeface="+mj-lt"/>
          <a:ea typeface="+mj-ea"/>
          <a:cs typeface="+mj-cs"/>
        </a:defRPr>
      </a:lvl1pPr>
      <a:lvl2pPr algn="l" rtl="0" eaLnBrk="1" fontAlgn="base" hangingPunct="1">
        <a:spcBef>
          <a:spcPct val="0"/>
        </a:spcBef>
        <a:spcAft>
          <a:spcPct val="0"/>
        </a:spcAft>
        <a:defRPr sz="3600" b="1">
          <a:solidFill>
            <a:schemeClr val="tx1"/>
          </a:solidFill>
          <a:latin typeface="Arial" charset="0"/>
        </a:defRPr>
      </a:lvl2pPr>
      <a:lvl3pPr algn="l" rtl="0" eaLnBrk="1" fontAlgn="base" hangingPunct="1">
        <a:spcBef>
          <a:spcPct val="0"/>
        </a:spcBef>
        <a:spcAft>
          <a:spcPct val="0"/>
        </a:spcAft>
        <a:defRPr sz="3600" b="1">
          <a:solidFill>
            <a:schemeClr val="tx1"/>
          </a:solidFill>
          <a:latin typeface="Arial" charset="0"/>
        </a:defRPr>
      </a:lvl3pPr>
      <a:lvl4pPr algn="l" rtl="0" eaLnBrk="1" fontAlgn="base" hangingPunct="1">
        <a:spcBef>
          <a:spcPct val="0"/>
        </a:spcBef>
        <a:spcAft>
          <a:spcPct val="0"/>
        </a:spcAft>
        <a:defRPr sz="3600" b="1">
          <a:solidFill>
            <a:schemeClr val="tx1"/>
          </a:solidFill>
          <a:latin typeface="Arial" charset="0"/>
        </a:defRPr>
      </a:lvl4pPr>
      <a:lvl5pPr algn="l" rtl="0" eaLnBrk="1" fontAlgn="base" hangingPunct="1">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lr>
          <a:schemeClr val="tx2"/>
        </a:buClr>
        <a:buSzPct val="115000"/>
        <a:buFont typeface="Wingdings" pitchFamily="2" charset="2"/>
        <a:buChar char="§"/>
        <a:defRPr sz="28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6626" name="Rectangle 2" descr="Large confetti"/>
          <p:cNvSpPr>
            <a:spLocks noGrp="1" noChangeArrowheads="1"/>
          </p:cNvSpPr>
          <p:nvPr>
            <p:ph type="title"/>
          </p:nvPr>
        </p:nvSpPr>
        <p:spPr bwMode="auto">
          <a:xfrm>
            <a:off x="1093788" y="284163"/>
            <a:ext cx="7772400" cy="1143000"/>
          </a:xfrm>
          <a:prstGeom prst="rect">
            <a:avLst/>
          </a:prstGeom>
          <a:noFill/>
          <a:ln>
            <a:noFill/>
          </a:ln>
          <a:effectLst/>
          <a:extLst>
            <a:ext uri="{909E8E84-426E-40DD-AFC4-6F175D3DCCD1}">
              <a14:hiddenFill xmlns:a14="http://schemas.microsoft.com/office/drawing/2010/main">
                <a:pattFill prst="lgConfetti">
                  <a:fgClr>
                    <a:schemeClr val="accent2"/>
                  </a:fgClr>
                  <a:bgClr>
                    <a:schemeClr val="folHlink"/>
                  </a:bgClr>
                </a:patt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685800" y="1905000"/>
            <a:ext cx="7772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endParaRPr lang="en-US" smtClean="0">
              <a:solidFill>
                <a:srgbClr val="00264C"/>
              </a:solidFill>
              <a:latin typeface="Times New Roman" charset="0"/>
              <a:cs typeface="+mn-cs"/>
            </a:endParaRPr>
          </a:p>
        </p:txBody>
      </p:sp>
      <p:sp>
        <p:nvSpPr>
          <p:cNvPr id="266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n-US" smtClean="0">
              <a:solidFill>
                <a:srgbClr val="00264C"/>
              </a:solidFill>
              <a:latin typeface="Times New Roman" charset="0"/>
              <a:cs typeface="+mn-cs"/>
            </a:endParaRPr>
          </a:p>
        </p:txBody>
      </p:sp>
      <p:sp>
        <p:nvSpPr>
          <p:cNvPr id="26630" name="Rectangle 6"/>
          <p:cNvSpPr>
            <a:spLocks noChangeArrowheads="1"/>
          </p:cNvSpPr>
          <p:nvPr/>
        </p:nvSpPr>
        <p:spPr bwMode="auto">
          <a:xfrm>
            <a:off x="0" y="1512888"/>
            <a:ext cx="8458200" cy="873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sz="2400" smtClean="0">
              <a:solidFill>
                <a:srgbClr val="00264C"/>
              </a:solidFill>
              <a:latin typeface="Times New Roman" charset="0"/>
              <a:cs typeface="+mn-cs"/>
            </a:endParaRPr>
          </a:p>
        </p:txBody>
      </p:sp>
      <p:sp>
        <p:nvSpPr>
          <p:cNvPr id="26631" name="Rectangle 7" descr="Large confetti"/>
          <p:cNvSpPr>
            <a:spLocks noChangeArrowheads="1"/>
          </p:cNvSpPr>
          <p:nvPr/>
        </p:nvSpPr>
        <p:spPr bwMode="ltGray">
          <a:xfrm>
            <a:off x="247650" y="0"/>
            <a:ext cx="793750" cy="1841500"/>
          </a:xfrm>
          <a:prstGeom prst="rect">
            <a:avLst/>
          </a:prstGeom>
          <a:pattFill prst="lgConfetti">
            <a:fgClr>
              <a:schemeClr val="accent2"/>
            </a:fgClr>
            <a:bgClr>
              <a:schemeClr val="folHlink"/>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sz="2400" smtClean="0">
              <a:solidFill>
                <a:srgbClr val="00264C"/>
              </a:solidFill>
              <a:latin typeface="Times New Roman" charset="0"/>
              <a:cs typeface="+mn-cs"/>
            </a:endParaRPr>
          </a:p>
        </p:txBody>
      </p:sp>
      <p:sp>
        <p:nvSpPr>
          <p:cNvPr id="26632" name="Rectangle 8"/>
          <p:cNvSpPr>
            <a:spLocks noChangeArrowheads="1"/>
          </p:cNvSpPr>
          <p:nvPr/>
        </p:nvSpPr>
        <p:spPr bwMode="auto">
          <a:xfrm>
            <a:off x="7067550" y="6553200"/>
            <a:ext cx="2076450" cy="7937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sz="2400" smtClean="0">
              <a:solidFill>
                <a:srgbClr val="00264C"/>
              </a:solidFill>
              <a:latin typeface="Times New Roman" charset="0"/>
              <a:cs typeface="+mn-cs"/>
            </a:endParaRPr>
          </a:p>
        </p:txBody>
      </p:sp>
      <p:sp>
        <p:nvSpPr>
          <p:cNvPr id="26633" name="Rectangle 9" descr="Large confetti"/>
          <p:cNvSpPr>
            <a:spLocks noGrp="1" noChangeArrowheads="1"/>
          </p:cNvSpPr>
          <p:nvPr>
            <p:ph type="sldNum" sz="quarter" idx="4"/>
          </p:nvPr>
        </p:nvSpPr>
        <p:spPr bwMode="auto">
          <a:xfrm>
            <a:off x="8216900" y="6248400"/>
            <a:ext cx="533400" cy="609600"/>
          </a:xfrm>
          <a:prstGeom prst="rect">
            <a:avLst/>
          </a:prstGeom>
          <a:pattFill prst="lgConfetti">
            <a:fgClr>
              <a:schemeClr val="accent2"/>
            </a:fgClr>
            <a:bgClr>
              <a:schemeClr val="folHlink"/>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lgn="r">
              <a:defRPr sz="1400">
                <a:solidFill>
                  <a:schemeClr val="bg1"/>
                </a:solidFill>
              </a:defRPr>
            </a:lvl1pPr>
          </a:lstStyle>
          <a:p>
            <a:fld id="{DA481B1C-F69E-4009-BD58-295D37D2309E}" type="slidenum">
              <a:rPr lang="en-US" smtClean="0">
                <a:solidFill>
                  <a:srgbClr val="FFFFFF"/>
                </a:solidFill>
                <a:latin typeface="Times New Roman" charset="0"/>
                <a:cs typeface="+mn-cs"/>
              </a:rPr>
              <a:pPr/>
              <a:t>‹#›</a:t>
            </a:fld>
            <a:endParaRPr lang="en-US" smtClean="0">
              <a:solidFill>
                <a:srgbClr val="FFFFFF"/>
              </a:solidFill>
              <a:latin typeface="Times New Roman" charset="0"/>
              <a:cs typeface="+mn-cs"/>
            </a:endParaRPr>
          </a:p>
        </p:txBody>
      </p:sp>
    </p:spTree>
    <p:extLst>
      <p:ext uri="{BB962C8B-B14F-4D97-AF65-F5344CB8AC3E}">
        <p14:creationId xmlns:p14="http://schemas.microsoft.com/office/powerpoint/2010/main" val="12332661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rebuchet MS" pitchFamily="34" charset="0"/>
        </a:defRPr>
      </a:lvl2pPr>
      <a:lvl3pPr algn="l" rtl="0" fontAlgn="base">
        <a:spcBef>
          <a:spcPct val="0"/>
        </a:spcBef>
        <a:spcAft>
          <a:spcPct val="0"/>
        </a:spcAft>
        <a:defRPr sz="4400">
          <a:solidFill>
            <a:schemeClr val="tx2"/>
          </a:solidFill>
          <a:latin typeface="Trebuchet MS" pitchFamily="34" charset="0"/>
        </a:defRPr>
      </a:lvl3pPr>
      <a:lvl4pPr algn="l" rtl="0" fontAlgn="base">
        <a:spcBef>
          <a:spcPct val="0"/>
        </a:spcBef>
        <a:spcAft>
          <a:spcPct val="0"/>
        </a:spcAft>
        <a:defRPr sz="4400">
          <a:solidFill>
            <a:schemeClr val="tx2"/>
          </a:solidFill>
          <a:latin typeface="Trebuchet MS" pitchFamily="34" charset="0"/>
        </a:defRPr>
      </a:lvl4pPr>
      <a:lvl5pPr algn="l" rtl="0" fontAlgn="base">
        <a:spcBef>
          <a:spcPct val="0"/>
        </a:spcBef>
        <a:spcAft>
          <a:spcPct val="0"/>
        </a:spcAft>
        <a:defRPr sz="4400">
          <a:solidFill>
            <a:schemeClr val="tx2"/>
          </a:solidFill>
          <a:latin typeface="Trebuchet MS" pitchFamily="34" charset="0"/>
        </a:defRPr>
      </a:lvl5pPr>
      <a:lvl6pPr marL="457200" algn="l" rtl="0" fontAlgn="base">
        <a:spcBef>
          <a:spcPct val="0"/>
        </a:spcBef>
        <a:spcAft>
          <a:spcPct val="0"/>
        </a:spcAft>
        <a:defRPr sz="4400">
          <a:solidFill>
            <a:schemeClr val="tx2"/>
          </a:solidFill>
          <a:latin typeface="Trebuchet MS" pitchFamily="34" charset="0"/>
        </a:defRPr>
      </a:lvl6pPr>
      <a:lvl7pPr marL="914400" algn="l" rtl="0" fontAlgn="base">
        <a:spcBef>
          <a:spcPct val="0"/>
        </a:spcBef>
        <a:spcAft>
          <a:spcPct val="0"/>
        </a:spcAft>
        <a:defRPr sz="4400">
          <a:solidFill>
            <a:schemeClr val="tx2"/>
          </a:solidFill>
          <a:latin typeface="Trebuchet MS" pitchFamily="34" charset="0"/>
        </a:defRPr>
      </a:lvl7pPr>
      <a:lvl8pPr marL="1371600" algn="l" rtl="0" fontAlgn="base">
        <a:spcBef>
          <a:spcPct val="0"/>
        </a:spcBef>
        <a:spcAft>
          <a:spcPct val="0"/>
        </a:spcAft>
        <a:defRPr sz="4400">
          <a:solidFill>
            <a:schemeClr val="tx2"/>
          </a:solidFill>
          <a:latin typeface="Trebuchet MS" pitchFamily="34" charset="0"/>
        </a:defRPr>
      </a:lvl8pPr>
      <a:lvl9pPr marL="1828800" algn="l" rtl="0" fontAlgn="base">
        <a:spcBef>
          <a:spcPct val="0"/>
        </a:spcBef>
        <a:spcAft>
          <a:spcPct val="0"/>
        </a:spcAft>
        <a:defRPr sz="4400">
          <a:solidFill>
            <a:schemeClr val="tx2"/>
          </a:solidFill>
          <a:latin typeface="Trebuchet MS" pitchFamily="34" charset="0"/>
        </a:defRPr>
      </a:lvl9pPr>
    </p:titleStyle>
    <p:bodyStyle>
      <a:lvl1pPr marL="342900" indent="-342900" algn="l" rtl="0" fontAlgn="base">
        <a:spcBef>
          <a:spcPct val="20000"/>
        </a:spcBef>
        <a:spcAft>
          <a:spcPct val="0"/>
        </a:spcAft>
        <a:buSzPct val="85000"/>
        <a:buBlip>
          <a:blip r:embed="rId16"/>
        </a:buBlip>
        <a:defRPr sz="3200">
          <a:solidFill>
            <a:schemeClr val="tx1"/>
          </a:solidFill>
          <a:latin typeface="+mn-lt"/>
          <a:ea typeface="+mn-ea"/>
          <a:cs typeface="+mn-cs"/>
        </a:defRPr>
      </a:lvl1pPr>
      <a:lvl2pPr marL="742950" indent="-285750" algn="l" rtl="0" fontAlgn="base">
        <a:spcBef>
          <a:spcPct val="20000"/>
        </a:spcBef>
        <a:spcAft>
          <a:spcPct val="0"/>
        </a:spcAft>
        <a:buClr>
          <a:schemeClr val="bg2"/>
        </a:buClr>
        <a:buSzPct val="7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SzPct val="7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SzPct val="7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6626" name="Rectangle 2" descr="Large confetti"/>
          <p:cNvSpPr>
            <a:spLocks noGrp="1" noChangeArrowheads="1"/>
          </p:cNvSpPr>
          <p:nvPr>
            <p:ph type="title"/>
          </p:nvPr>
        </p:nvSpPr>
        <p:spPr bwMode="auto">
          <a:xfrm>
            <a:off x="1093788" y="284163"/>
            <a:ext cx="7772400" cy="1143000"/>
          </a:xfrm>
          <a:prstGeom prst="rect">
            <a:avLst/>
          </a:prstGeom>
          <a:noFill/>
          <a:ln>
            <a:noFill/>
          </a:ln>
          <a:effectLst/>
          <a:extLst>
            <a:ext uri="{909E8E84-426E-40DD-AFC4-6F175D3DCCD1}">
              <a14:hiddenFill xmlns:a14="http://schemas.microsoft.com/office/drawing/2010/main">
                <a:pattFill prst="lgConfetti">
                  <a:fgClr>
                    <a:schemeClr val="accent2"/>
                  </a:fgClr>
                  <a:bgClr>
                    <a:schemeClr val="folHlink"/>
                  </a:bgClr>
                </a:patt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685800" y="1905000"/>
            <a:ext cx="7772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endParaRPr lang="en-US" smtClean="0">
              <a:solidFill>
                <a:srgbClr val="00264C"/>
              </a:solidFill>
              <a:latin typeface="Times New Roman" charset="0"/>
            </a:endParaRPr>
          </a:p>
        </p:txBody>
      </p:sp>
      <p:sp>
        <p:nvSpPr>
          <p:cNvPr id="266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n-US" smtClean="0">
              <a:solidFill>
                <a:srgbClr val="00264C"/>
              </a:solidFill>
              <a:latin typeface="Times New Roman" charset="0"/>
            </a:endParaRPr>
          </a:p>
        </p:txBody>
      </p:sp>
      <p:sp>
        <p:nvSpPr>
          <p:cNvPr id="26630" name="Rectangle 6"/>
          <p:cNvSpPr>
            <a:spLocks noChangeArrowheads="1"/>
          </p:cNvSpPr>
          <p:nvPr/>
        </p:nvSpPr>
        <p:spPr bwMode="auto">
          <a:xfrm>
            <a:off x="0" y="1512888"/>
            <a:ext cx="8458200" cy="873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sz="2400" smtClean="0">
              <a:solidFill>
                <a:srgbClr val="00264C"/>
              </a:solidFill>
              <a:latin typeface="Times New Roman" charset="0"/>
            </a:endParaRPr>
          </a:p>
        </p:txBody>
      </p:sp>
      <p:sp>
        <p:nvSpPr>
          <p:cNvPr id="26631" name="Rectangle 7" descr="Large confetti"/>
          <p:cNvSpPr>
            <a:spLocks noChangeArrowheads="1"/>
          </p:cNvSpPr>
          <p:nvPr/>
        </p:nvSpPr>
        <p:spPr bwMode="ltGray">
          <a:xfrm>
            <a:off x="247650" y="0"/>
            <a:ext cx="793750" cy="1841500"/>
          </a:xfrm>
          <a:prstGeom prst="rect">
            <a:avLst/>
          </a:prstGeom>
          <a:pattFill prst="lgConfetti">
            <a:fgClr>
              <a:schemeClr val="accent2"/>
            </a:fgClr>
            <a:bgClr>
              <a:schemeClr val="folHlink"/>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sz="2400" smtClean="0">
              <a:solidFill>
                <a:srgbClr val="00264C"/>
              </a:solidFill>
              <a:latin typeface="Times New Roman" charset="0"/>
            </a:endParaRPr>
          </a:p>
        </p:txBody>
      </p:sp>
      <p:sp>
        <p:nvSpPr>
          <p:cNvPr id="26632" name="Rectangle 8"/>
          <p:cNvSpPr>
            <a:spLocks noChangeArrowheads="1"/>
          </p:cNvSpPr>
          <p:nvPr/>
        </p:nvSpPr>
        <p:spPr bwMode="auto">
          <a:xfrm>
            <a:off x="7067550" y="6553200"/>
            <a:ext cx="2076450" cy="7937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tr-TR" sz="2400" smtClean="0">
              <a:solidFill>
                <a:srgbClr val="00264C"/>
              </a:solidFill>
              <a:latin typeface="Times New Roman" charset="0"/>
            </a:endParaRPr>
          </a:p>
        </p:txBody>
      </p:sp>
      <p:sp>
        <p:nvSpPr>
          <p:cNvPr id="26633" name="Rectangle 9" descr="Large confetti"/>
          <p:cNvSpPr>
            <a:spLocks noGrp="1" noChangeArrowheads="1"/>
          </p:cNvSpPr>
          <p:nvPr>
            <p:ph type="sldNum" sz="quarter" idx="4"/>
          </p:nvPr>
        </p:nvSpPr>
        <p:spPr bwMode="auto">
          <a:xfrm>
            <a:off x="8216900" y="6248400"/>
            <a:ext cx="533400" cy="609600"/>
          </a:xfrm>
          <a:prstGeom prst="rect">
            <a:avLst/>
          </a:prstGeom>
          <a:pattFill prst="lgConfetti">
            <a:fgClr>
              <a:schemeClr val="accent2"/>
            </a:fgClr>
            <a:bgClr>
              <a:schemeClr val="folHlink"/>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lgn="r">
              <a:defRPr sz="1400">
                <a:solidFill>
                  <a:schemeClr val="bg1"/>
                </a:solidFill>
              </a:defRPr>
            </a:lvl1pPr>
          </a:lstStyle>
          <a:p>
            <a:fld id="{DA481B1C-F69E-4009-BD58-295D37D2309E}" type="slidenum">
              <a:rPr lang="en-US" smtClean="0">
                <a:solidFill>
                  <a:srgbClr val="FFFFFF"/>
                </a:solidFill>
                <a:latin typeface="Times New Roman" charset="0"/>
              </a:rPr>
              <a:pPr/>
              <a:t>‹#›</a:t>
            </a:fld>
            <a:endParaRPr lang="en-US" smtClean="0">
              <a:solidFill>
                <a:srgbClr val="FFFFFF"/>
              </a:solidFill>
              <a:latin typeface="Times New Roman" charset="0"/>
            </a:endParaRPr>
          </a:p>
        </p:txBody>
      </p:sp>
    </p:spTree>
    <p:extLst>
      <p:ext uri="{BB962C8B-B14F-4D97-AF65-F5344CB8AC3E}">
        <p14:creationId xmlns:p14="http://schemas.microsoft.com/office/powerpoint/2010/main" val="7917178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rebuchet MS" pitchFamily="34" charset="0"/>
        </a:defRPr>
      </a:lvl2pPr>
      <a:lvl3pPr algn="l" rtl="0" fontAlgn="base">
        <a:spcBef>
          <a:spcPct val="0"/>
        </a:spcBef>
        <a:spcAft>
          <a:spcPct val="0"/>
        </a:spcAft>
        <a:defRPr sz="4400">
          <a:solidFill>
            <a:schemeClr val="tx2"/>
          </a:solidFill>
          <a:latin typeface="Trebuchet MS" pitchFamily="34" charset="0"/>
        </a:defRPr>
      </a:lvl3pPr>
      <a:lvl4pPr algn="l" rtl="0" fontAlgn="base">
        <a:spcBef>
          <a:spcPct val="0"/>
        </a:spcBef>
        <a:spcAft>
          <a:spcPct val="0"/>
        </a:spcAft>
        <a:defRPr sz="4400">
          <a:solidFill>
            <a:schemeClr val="tx2"/>
          </a:solidFill>
          <a:latin typeface="Trebuchet MS" pitchFamily="34" charset="0"/>
        </a:defRPr>
      </a:lvl4pPr>
      <a:lvl5pPr algn="l" rtl="0" fontAlgn="base">
        <a:spcBef>
          <a:spcPct val="0"/>
        </a:spcBef>
        <a:spcAft>
          <a:spcPct val="0"/>
        </a:spcAft>
        <a:defRPr sz="4400">
          <a:solidFill>
            <a:schemeClr val="tx2"/>
          </a:solidFill>
          <a:latin typeface="Trebuchet MS" pitchFamily="34" charset="0"/>
        </a:defRPr>
      </a:lvl5pPr>
      <a:lvl6pPr marL="457200" algn="l" rtl="0" fontAlgn="base">
        <a:spcBef>
          <a:spcPct val="0"/>
        </a:spcBef>
        <a:spcAft>
          <a:spcPct val="0"/>
        </a:spcAft>
        <a:defRPr sz="4400">
          <a:solidFill>
            <a:schemeClr val="tx2"/>
          </a:solidFill>
          <a:latin typeface="Trebuchet MS" pitchFamily="34" charset="0"/>
        </a:defRPr>
      </a:lvl6pPr>
      <a:lvl7pPr marL="914400" algn="l" rtl="0" fontAlgn="base">
        <a:spcBef>
          <a:spcPct val="0"/>
        </a:spcBef>
        <a:spcAft>
          <a:spcPct val="0"/>
        </a:spcAft>
        <a:defRPr sz="4400">
          <a:solidFill>
            <a:schemeClr val="tx2"/>
          </a:solidFill>
          <a:latin typeface="Trebuchet MS" pitchFamily="34" charset="0"/>
        </a:defRPr>
      </a:lvl7pPr>
      <a:lvl8pPr marL="1371600" algn="l" rtl="0" fontAlgn="base">
        <a:spcBef>
          <a:spcPct val="0"/>
        </a:spcBef>
        <a:spcAft>
          <a:spcPct val="0"/>
        </a:spcAft>
        <a:defRPr sz="4400">
          <a:solidFill>
            <a:schemeClr val="tx2"/>
          </a:solidFill>
          <a:latin typeface="Trebuchet MS" pitchFamily="34" charset="0"/>
        </a:defRPr>
      </a:lvl8pPr>
      <a:lvl9pPr marL="1828800" algn="l" rtl="0" fontAlgn="base">
        <a:spcBef>
          <a:spcPct val="0"/>
        </a:spcBef>
        <a:spcAft>
          <a:spcPct val="0"/>
        </a:spcAft>
        <a:defRPr sz="4400">
          <a:solidFill>
            <a:schemeClr val="tx2"/>
          </a:solidFill>
          <a:latin typeface="Trebuchet MS" pitchFamily="34" charset="0"/>
        </a:defRPr>
      </a:lvl9pPr>
    </p:titleStyle>
    <p:bodyStyle>
      <a:lvl1pPr marL="342900" indent="-342900" algn="l" rtl="0" fontAlgn="base">
        <a:spcBef>
          <a:spcPct val="20000"/>
        </a:spcBef>
        <a:spcAft>
          <a:spcPct val="0"/>
        </a:spcAft>
        <a:buSzPct val="85000"/>
        <a:buBlip>
          <a:blip r:embed="rId16"/>
        </a:buBlip>
        <a:defRPr sz="3200">
          <a:solidFill>
            <a:schemeClr val="tx1"/>
          </a:solidFill>
          <a:latin typeface="+mn-lt"/>
          <a:ea typeface="+mn-ea"/>
          <a:cs typeface="+mn-cs"/>
        </a:defRPr>
      </a:lvl1pPr>
      <a:lvl2pPr marL="742950" indent="-285750" algn="l" rtl="0" fontAlgn="base">
        <a:spcBef>
          <a:spcPct val="20000"/>
        </a:spcBef>
        <a:spcAft>
          <a:spcPct val="0"/>
        </a:spcAft>
        <a:buClr>
          <a:schemeClr val="bg2"/>
        </a:buClr>
        <a:buSzPct val="7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SzPct val="7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SzPct val="7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8.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endParaRPr lang="tr-TR"/>
          </a:p>
        </p:txBody>
      </p:sp>
      <p:sp>
        <p:nvSpPr>
          <p:cNvPr id="26627" name="Rectangle 3"/>
          <p:cNvSpPr>
            <a:spLocks noGrp="1" noChangeArrowheads="1"/>
          </p:cNvSpPr>
          <p:nvPr>
            <p:ph type="body" idx="1"/>
          </p:nvPr>
        </p:nvSpPr>
        <p:spPr/>
        <p:txBody>
          <a:bodyPr/>
          <a:lstStyle/>
          <a:p>
            <a:endParaRPr lang="tr-TR"/>
          </a:p>
        </p:txBody>
      </p:sp>
      <p:pic>
        <p:nvPicPr>
          <p:cNvPr id="11" name="Picture 5" descr="facebook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6"/>
          <p:cNvSpPr txBox="1">
            <a:spLocks noChangeArrowheads="1"/>
          </p:cNvSpPr>
          <p:nvPr/>
        </p:nvSpPr>
        <p:spPr bwMode="auto">
          <a:xfrm>
            <a:off x="3832225" y="1647825"/>
            <a:ext cx="390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13" name="Text Box 7"/>
          <p:cNvSpPr txBox="1">
            <a:spLocks noChangeArrowheads="1"/>
          </p:cNvSpPr>
          <p:nvPr/>
        </p:nvSpPr>
        <p:spPr bwMode="auto">
          <a:xfrm>
            <a:off x="2627784" y="116632"/>
            <a:ext cx="6696745" cy="533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tr-TR" sz="4000" b="1" dirty="0" smtClean="0">
                <a:solidFill>
                  <a:schemeClr val="bg1"/>
                </a:solidFill>
              </a:rPr>
              <a:t>Otizmli Çocukların Sosyal Becerilerini Geliştirmeye Yönelik </a:t>
            </a:r>
            <a:r>
              <a:rPr lang="tr-TR" sz="4000" b="1" dirty="0" err="1" smtClean="0">
                <a:solidFill>
                  <a:schemeClr val="bg1"/>
                </a:solidFill>
              </a:rPr>
              <a:t>Android</a:t>
            </a:r>
            <a:r>
              <a:rPr lang="tr-TR" sz="4000" b="1" dirty="0" smtClean="0">
                <a:solidFill>
                  <a:schemeClr val="bg1"/>
                </a:solidFill>
              </a:rPr>
              <a:t> Uygulaması</a:t>
            </a:r>
            <a:endParaRPr lang="tr-TR" sz="2400" b="1" dirty="0">
              <a:solidFill>
                <a:schemeClr val="bg1"/>
              </a:solidFill>
            </a:endParaRPr>
          </a:p>
          <a:p>
            <a:pPr algn="ctr">
              <a:spcBef>
                <a:spcPct val="50000"/>
              </a:spcBef>
            </a:pPr>
            <a:r>
              <a:rPr lang="tr-TR" sz="3200" b="1" dirty="0" smtClean="0">
                <a:solidFill>
                  <a:schemeClr val="bg1"/>
                </a:solidFill>
              </a:rPr>
              <a:t/>
            </a:r>
            <a:br>
              <a:rPr lang="tr-TR" sz="3200" b="1" dirty="0" smtClean="0">
                <a:solidFill>
                  <a:schemeClr val="bg1"/>
                </a:solidFill>
              </a:rPr>
            </a:br>
            <a:r>
              <a:rPr lang="tr-TR" sz="3200" b="1" dirty="0" smtClean="0">
                <a:solidFill>
                  <a:schemeClr val="bg1"/>
                </a:solidFill>
              </a:rPr>
              <a:t>Serhat SERBEST</a:t>
            </a:r>
            <a:br>
              <a:rPr lang="tr-TR" sz="3200" b="1" dirty="0" smtClean="0">
                <a:solidFill>
                  <a:schemeClr val="bg1"/>
                </a:solidFill>
              </a:rPr>
            </a:br>
            <a:r>
              <a:rPr lang="tr-TR" sz="3200" b="1" dirty="0" smtClean="0">
                <a:solidFill>
                  <a:schemeClr val="bg1"/>
                </a:solidFill>
              </a:rPr>
              <a:t>Tolga ÜREKLİ</a:t>
            </a:r>
            <a:br>
              <a:rPr lang="tr-TR" sz="3200" b="1" dirty="0" smtClean="0">
                <a:solidFill>
                  <a:schemeClr val="bg1"/>
                </a:solidFill>
              </a:rPr>
            </a:br>
            <a:r>
              <a:rPr lang="tr-TR" sz="3200" b="1" dirty="0" smtClean="0">
                <a:solidFill>
                  <a:schemeClr val="bg1"/>
                </a:solidFill>
              </a:rPr>
              <a:t>Mehmet Can HANAYLI</a:t>
            </a:r>
            <a:endParaRPr lang="tr-TR" sz="2400" b="1" dirty="0" smtClean="0">
              <a:solidFill>
                <a:schemeClr val="bg1"/>
              </a:solidFill>
            </a:endParaRPr>
          </a:p>
          <a:p>
            <a:pPr algn="ctr">
              <a:spcBef>
                <a:spcPts val="600"/>
              </a:spcBef>
            </a:pPr>
            <a:endParaRPr lang="tr-TR" sz="3200" b="1" dirty="0">
              <a:solidFill>
                <a:schemeClr val="bg1"/>
              </a:solidFill>
            </a:endParaRPr>
          </a:p>
        </p:txBody>
      </p:sp>
      <p:pic>
        <p:nvPicPr>
          <p:cNvPr id="14" name="Picture 5" descr="C:\Users\sesa205678\Desktop\eskisehir\AAcduGUiwNEsHkE2HAWmqeUZM-rsm-byk.jpg"/>
          <p:cNvPicPr>
            <a:picLocks noChangeAspect="1" noChangeArrowheads="1"/>
          </p:cNvPicPr>
          <p:nvPr/>
        </p:nvPicPr>
        <p:blipFill>
          <a:blip r:embed="rId3" cstate="print"/>
          <a:srcRect/>
          <a:stretch>
            <a:fillRect/>
          </a:stretch>
        </p:blipFill>
        <p:spPr bwMode="auto">
          <a:xfrm>
            <a:off x="3551312" y="4723081"/>
            <a:ext cx="5557192" cy="2016224"/>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200" dirty="0" smtClean="0">
                <a:latin typeface="Times New Roman" pitchFamily="18" charset="0"/>
                <a:cs typeface="Times New Roman" pitchFamily="18" charset="0"/>
              </a:rPr>
              <a:t>Türkiye’de Otizm</a:t>
            </a:r>
            <a:endParaRPr lang="en-US" sz="3200" dirty="0">
              <a:latin typeface="Times New Roman" pitchFamily="18" charset="0"/>
              <a:cs typeface="Times New Roman" pitchFamily="18" charset="0"/>
            </a:endParaRPr>
          </a:p>
        </p:txBody>
      </p:sp>
      <p:sp>
        <p:nvSpPr>
          <p:cNvPr id="3" name="Metin kutusu 2"/>
          <p:cNvSpPr txBox="1"/>
          <p:nvPr/>
        </p:nvSpPr>
        <p:spPr>
          <a:xfrm>
            <a:off x="251520" y="1650280"/>
            <a:ext cx="8496944" cy="4154984"/>
          </a:xfrm>
          <a:prstGeom prst="rect">
            <a:avLst/>
          </a:prstGeom>
          <a:noFill/>
        </p:spPr>
        <p:txBody>
          <a:bodyPr wrap="square" rtlCol="0">
            <a:spAutoFit/>
          </a:bodyPr>
          <a:lstStyle>
            <a:defPPr>
              <a:defRPr lang="tr-TR"/>
            </a:defPPr>
            <a:lvl1pPr algn="just">
              <a:defRPr sz="2400" b="1">
                <a:effectLst>
                  <a:outerShdw blurRad="38100" dist="38100" dir="2700000" algn="tl">
                    <a:srgbClr val="000000">
                      <a:alpha val="43137"/>
                    </a:srgbClr>
                  </a:outerShdw>
                </a:effectLst>
                <a:latin typeface="Times New Roman" pitchFamily="18" charset="0"/>
                <a:cs typeface="Times New Roman" pitchFamily="18" charset="0"/>
              </a:defRPr>
            </a:lvl1pPr>
          </a:lstStyle>
          <a:p>
            <a:endParaRPr lang="tr-TR" dirty="0" smtClean="0"/>
          </a:p>
          <a:p>
            <a:pPr>
              <a:buFont typeface="Arial" pitchFamily="34" charset="0"/>
              <a:buChar char="•"/>
            </a:pPr>
            <a:r>
              <a:rPr lang="tr-TR" dirty="0" smtClean="0"/>
              <a:t>   Otizmli bireylerin topluma kazandırılmasında bugün için kabul edilmiş en önemli yöntem, erken yaşta verilmeye başlanan bireyselleştirilmiş özel eğitimdir. Özel eğitim alan otizmli çocukların sosyal yönlerinin geliştiği, iletişim becerilerinin arttığı ve takıntılı davranışlarının azaldığı bilinmektedir. Sevgi, sabır ve anlayışla sürdürülen eğitimlerle desteklenen otizmli çocuklar, akranlarının sahip oldukları becerileri edinerek toplumda yerlerini alabilmektedirler.</a:t>
            </a:r>
            <a:br>
              <a:rPr lang="tr-TR" dirty="0" smtClean="0"/>
            </a:br>
            <a:r>
              <a:rPr lang="tr-TR" dirty="0" smtClean="0"/>
              <a:t> </a:t>
            </a:r>
          </a:p>
          <a:p>
            <a:endParaRPr lang="tr-TR" dirty="0" smtClean="0"/>
          </a:p>
        </p:txBody>
      </p:sp>
    </p:spTree>
    <p:extLst>
      <p:ext uri="{BB962C8B-B14F-4D97-AF65-F5344CB8AC3E}">
        <p14:creationId xmlns:p14="http://schemas.microsoft.com/office/powerpoint/2010/main" val="15871522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200" dirty="0" smtClean="0">
                <a:latin typeface="Times New Roman" pitchFamily="18" charset="0"/>
                <a:cs typeface="Times New Roman" pitchFamily="18" charset="0"/>
              </a:rPr>
              <a:t>Türkiye’de Otizm</a:t>
            </a:r>
            <a:endParaRPr lang="en-US" sz="3200" dirty="0">
              <a:latin typeface="Times New Roman" pitchFamily="18" charset="0"/>
              <a:cs typeface="Times New Roman" pitchFamily="18" charset="0"/>
            </a:endParaRPr>
          </a:p>
        </p:txBody>
      </p:sp>
      <p:sp>
        <p:nvSpPr>
          <p:cNvPr id="3" name="Metin kutusu 2"/>
          <p:cNvSpPr txBox="1"/>
          <p:nvPr/>
        </p:nvSpPr>
        <p:spPr>
          <a:xfrm>
            <a:off x="251520" y="1772816"/>
            <a:ext cx="8496944" cy="2677656"/>
          </a:xfrm>
          <a:prstGeom prst="rect">
            <a:avLst/>
          </a:prstGeom>
          <a:noFill/>
        </p:spPr>
        <p:txBody>
          <a:bodyPr wrap="square" rtlCol="0">
            <a:spAutoFit/>
          </a:bodyPr>
          <a:lstStyle>
            <a:defPPr>
              <a:defRPr lang="tr-TR"/>
            </a:defPPr>
            <a:lvl1pPr algn="just">
              <a:defRPr sz="2400" b="1">
                <a:effectLst>
                  <a:outerShdw blurRad="38100" dist="38100" dir="2700000" algn="tl">
                    <a:srgbClr val="000000">
                      <a:alpha val="43137"/>
                    </a:srgbClr>
                  </a:outerShdw>
                </a:effectLst>
                <a:latin typeface="Times New Roman" pitchFamily="18" charset="0"/>
                <a:cs typeface="Times New Roman" pitchFamily="18" charset="0"/>
              </a:defRPr>
            </a:lvl1pPr>
          </a:lstStyle>
          <a:p>
            <a:endParaRPr lang="tr-TR" dirty="0" smtClean="0"/>
          </a:p>
          <a:p>
            <a:pPr>
              <a:buFont typeface="Arial" pitchFamily="34" charset="0"/>
              <a:buChar char="•"/>
            </a:pPr>
            <a:r>
              <a:rPr lang="tr-TR" dirty="0" smtClean="0"/>
              <a:t>Otizmli bireylerin yapamadıkları yerine yapabildikleri veya üzerine çalışırken mutlu oldukları işleri yapabilmelerine imkân vermek, örneğin ayakkabı bağcığını bağlayamama gibi bir sıkıntı yerine mükemmel odaklanma kabiliyetlerini kullanmalarına yardımcı olmak </a:t>
            </a:r>
          </a:p>
          <a:p>
            <a:pPr>
              <a:buFont typeface="Arial" pitchFamily="34" charset="0"/>
              <a:buChar char="•"/>
            </a:pPr>
            <a:endParaRPr lang="tr-TR" dirty="0" smtClean="0"/>
          </a:p>
        </p:txBody>
      </p:sp>
    </p:spTree>
    <p:extLst>
      <p:ext uri="{BB962C8B-B14F-4D97-AF65-F5344CB8AC3E}">
        <p14:creationId xmlns:p14="http://schemas.microsoft.com/office/powerpoint/2010/main" val="2035593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200" dirty="0" smtClean="0">
                <a:latin typeface="Times New Roman" pitchFamily="18" charset="0"/>
                <a:cs typeface="Times New Roman" pitchFamily="18" charset="0"/>
              </a:rPr>
              <a:t>Android Programlama</a:t>
            </a:r>
            <a:endParaRPr lang="en-US" sz="3200" dirty="0">
              <a:latin typeface="Times New Roman" pitchFamily="18" charset="0"/>
              <a:cs typeface="Times New Roman" pitchFamily="18" charset="0"/>
            </a:endParaRPr>
          </a:p>
        </p:txBody>
      </p:sp>
      <p:sp>
        <p:nvSpPr>
          <p:cNvPr id="3" name="Metin kutusu 2"/>
          <p:cNvSpPr txBox="1"/>
          <p:nvPr/>
        </p:nvSpPr>
        <p:spPr>
          <a:xfrm>
            <a:off x="251520" y="1190357"/>
            <a:ext cx="8496944" cy="5262979"/>
          </a:xfrm>
          <a:prstGeom prst="rect">
            <a:avLst/>
          </a:prstGeom>
          <a:noFill/>
        </p:spPr>
        <p:txBody>
          <a:bodyPr wrap="square" rtlCol="0">
            <a:spAutoFit/>
          </a:bodyPr>
          <a:lstStyle>
            <a:defPPr>
              <a:defRPr lang="tr-TR"/>
            </a:defPPr>
            <a:lvl1pPr algn="just">
              <a:defRPr sz="2400" b="1">
                <a:effectLst>
                  <a:outerShdw blurRad="38100" dist="38100" dir="2700000" algn="tl">
                    <a:srgbClr val="000000">
                      <a:alpha val="43137"/>
                    </a:srgbClr>
                  </a:outerShdw>
                </a:effectLst>
                <a:latin typeface="Times New Roman" pitchFamily="18" charset="0"/>
                <a:cs typeface="Times New Roman" pitchFamily="18" charset="0"/>
              </a:defRPr>
            </a:lvl1pPr>
          </a:lstStyle>
          <a:p>
            <a:endParaRPr lang="tr-TR" dirty="0" smtClean="0"/>
          </a:p>
          <a:p>
            <a:endParaRPr lang="tr-TR" dirty="0" smtClean="0"/>
          </a:p>
          <a:p>
            <a:pPr>
              <a:buFont typeface="Arial" pitchFamily="34" charset="0"/>
              <a:buChar char="•"/>
            </a:pPr>
            <a:r>
              <a:rPr lang="tr-TR" dirty="0" smtClean="0"/>
              <a:t>   Mobil teknoloji, kullanıcıların zaman ve mekân sınırlaması olmaksızın, kablo vb. araç kullanmadan internet gibi genel ve özel ağlara erişmesini, veri alışverişi yapmasını ya da iletişim kurmasını kesintisiz olarak sağlayan teknoloji olarak tanımlanabilmektedir. </a:t>
            </a:r>
          </a:p>
          <a:p>
            <a:endParaRPr lang="tr-TR" dirty="0"/>
          </a:p>
          <a:p>
            <a:endParaRPr lang="tr-TR" dirty="0" smtClean="0"/>
          </a:p>
          <a:p>
            <a:pPr>
              <a:buFont typeface="Arial" pitchFamily="34" charset="0"/>
              <a:buChar char="•"/>
            </a:pPr>
            <a:r>
              <a:rPr lang="tr-TR" dirty="0" smtClean="0"/>
              <a:t>   Günümüzde cep telefonları, akıllı telefonlar, tablet bilgisayarlar gibi taşınabilir cihazların kullanımının artmasıyla ve mobil internet erişiminin ucuzlamasıyla birlikte mobil teknolojilerin önemi de artmaktadır </a:t>
            </a:r>
          </a:p>
          <a:p>
            <a:pPr>
              <a:buFont typeface="Arial" pitchFamily="34" charset="0"/>
              <a:buChar char="•"/>
            </a:pPr>
            <a:endParaRPr lang="tr-TR" dirty="0" smtClean="0"/>
          </a:p>
        </p:txBody>
      </p:sp>
    </p:spTree>
    <p:extLst>
      <p:ext uri="{BB962C8B-B14F-4D97-AF65-F5344CB8AC3E}">
        <p14:creationId xmlns:p14="http://schemas.microsoft.com/office/powerpoint/2010/main" val="15871522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72008" y="5325015"/>
            <a:ext cx="8388424" cy="1200329"/>
          </a:xfrm>
          <a:noFill/>
        </p:spPr>
        <p:txBody>
          <a:bodyPr wrap="square" rtlCol="0">
            <a:spAutoFit/>
          </a:bodyPr>
          <a:lstStyle/>
          <a:p>
            <a:r>
              <a:rPr lang="tr-TR" sz="2400" dirty="0" smtClean="0"/>
              <a:t>Mobil cihazlarda Android en çok tercih edilen işletim sistemi olma özelliğini taşımaktadır.Android İşletim Sistemleri Linux tabanlı açık kaynak kodlu işletim sistemleridir.</a:t>
            </a:r>
          </a:p>
        </p:txBody>
      </p:sp>
      <p:sp>
        <p:nvSpPr>
          <p:cNvPr id="9" name="Title 1"/>
          <p:cNvSpPr txBox="1">
            <a:spLocks/>
          </p:cNvSpPr>
          <p:nvPr/>
        </p:nvSpPr>
        <p:spPr bwMode="black">
          <a:xfrm>
            <a:off x="457200" y="266700"/>
            <a:ext cx="7277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3600" b="1">
                <a:solidFill>
                  <a:schemeClr val="tx1"/>
                </a:solidFill>
                <a:latin typeface="Arial" charset="0"/>
              </a:defRPr>
            </a:lvl2pPr>
            <a:lvl3pPr algn="l" rtl="0" eaLnBrk="1" fontAlgn="base" hangingPunct="1">
              <a:spcBef>
                <a:spcPct val="0"/>
              </a:spcBef>
              <a:spcAft>
                <a:spcPct val="0"/>
              </a:spcAft>
              <a:defRPr sz="3600" b="1">
                <a:solidFill>
                  <a:schemeClr val="tx1"/>
                </a:solidFill>
                <a:latin typeface="Arial" charset="0"/>
              </a:defRPr>
            </a:lvl3pPr>
            <a:lvl4pPr algn="l" rtl="0" eaLnBrk="1" fontAlgn="base" hangingPunct="1">
              <a:spcBef>
                <a:spcPct val="0"/>
              </a:spcBef>
              <a:spcAft>
                <a:spcPct val="0"/>
              </a:spcAft>
              <a:defRPr sz="3600" b="1">
                <a:solidFill>
                  <a:schemeClr val="tx1"/>
                </a:solidFill>
                <a:latin typeface="Arial" charset="0"/>
              </a:defRPr>
            </a:lvl4pPr>
            <a:lvl5pPr algn="l" rtl="0" eaLnBrk="1" fontAlgn="base" hangingPunct="1">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tr-TR" sz="3200" dirty="0" smtClean="0">
                <a:latin typeface="Times New Roman" pitchFamily="18" charset="0"/>
                <a:cs typeface="Times New Roman" pitchFamily="18" charset="0"/>
              </a:rPr>
              <a:t>Android Programlama</a:t>
            </a:r>
            <a:endParaRPr lang="en-US" sz="320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cstate="print"/>
          <a:srcRect/>
          <a:stretch>
            <a:fillRect/>
          </a:stretch>
        </p:blipFill>
        <p:spPr bwMode="auto">
          <a:xfrm>
            <a:off x="467544" y="1412776"/>
            <a:ext cx="5328592" cy="3744416"/>
          </a:xfrm>
          <a:prstGeom prst="rect">
            <a:avLst/>
          </a:prstGeom>
          <a:noFill/>
          <a:ln w="12700" cap="flat" cmpd="sng">
            <a:noFill/>
            <a:prstDash val="solid"/>
            <a:miter lim="800000"/>
            <a:headEnd type="none" w="sm" len="sm"/>
            <a:tailEnd type="none" w="sm" len="sm"/>
          </a:ln>
          <a:effectLst/>
        </p:spPr>
      </p:pic>
    </p:spTree>
    <p:extLst>
      <p:ext uri="{BB962C8B-B14F-4D97-AF65-F5344CB8AC3E}">
        <p14:creationId xmlns:p14="http://schemas.microsoft.com/office/powerpoint/2010/main" val="34708355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EE0E7BCC-3F3F-482A-8FEE-DD5BDF60B43C}" type="slidenum">
              <a:rPr lang="en-US">
                <a:solidFill>
                  <a:srgbClr val="FFFFFF"/>
                </a:solidFill>
              </a:rPr>
              <a:pPr/>
              <a:t>14</a:t>
            </a:fld>
            <a:endParaRPr lang="en-US">
              <a:solidFill>
                <a:srgbClr val="FFFFFF"/>
              </a:solidFill>
            </a:endParaRPr>
          </a:p>
        </p:txBody>
      </p:sp>
      <p:sp>
        <p:nvSpPr>
          <p:cNvPr id="7" name="Rectangle 2"/>
          <p:cNvSpPr>
            <a:spLocks noChangeArrowheads="1"/>
          </p:cNvSpPr>
          <p:nvPr/>
        </p:nvSpPr>
        <p:spPr bwMode="auto">
          <a:xfrm>
            <a:off x="2095500" y="3121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cs typeface="Arial" charset="0"/>
              </a:rPr>
              <a:t/>
            </a:r>
            <a:br>
              <a:rPr kumimoji="0" lang="tr-TR" sz="1800" b="0" i="0" u="none" strike="noStrike" cap="none" normalizeH="0" baseline="0" smtClean="0">
                <a:ln>
                  <a:noFill/>
                </a:ln>
                <a:solidFill>
                  <a:schemeClr val="tx1"/>
                </a:solidFill>
                <a:effectLst/>
                <a:latin typeface="Arial" charset="0"/>
                <a:cs typeface="Arial" charset="0"/>
              </a:rPr>
            </a:br>
            <a:endParaRPr kumimoji="0" lang="tr-TR" sz="1800" b="0" i="0" u="none" strike="noStrike" cap="none" normalizeH="0" baseline="0" smtClean="0">
              <a:ln>
                <a:noFill/>
              </a:ln>
              <a:solidFill>
                <a:schemeClr val="tx1"/>
              </a:solidFill>
              <a:effectLst/>
              <a:latin typeface="Arial" charset="0"/>
              <a:cs typeface="Arial" charset="0"/>
            </a:endParaRPr>
          </a:p>
        </p:txBody>
      </p:sp>
      <p:sp>
        <p:nvSpPr>
          <p:cNvPr id="11" name="Rectangle 3"/>
          <p:cNvSpPr txBox="1">
            <a:spLocks noChangeArrowheads="1"/>
          </p:cNvSpPr>
          <p:nvPr/>
        </p:nvSpPr>
        <p:spPr bwMode="auto">
          <a:xfrm>
            <a:off x="323528" y="1844824"/>
            <a:ext cx="828092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fontAlgn="base">
              <a:spcBef>
                <a:spcPct val="20000"/>
              </a:spcBef>
              <a:spcAft>
                <a:spcPct val="0"/>
              </a:spcAft>
              <a:buClr>
                <a:schemeClr val="bg2"/>
              </a:buClr>
              <a:buSzPct val="7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SzPct val="7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SzPct val="7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None/>
            </a:pPr>
            <a:endParaRPr lang="tr-TR" sz="2400" b="1" dirty="0" smtClean="0">
              <a:solidFill>
                <a:schemeClr val="tx2">
                  <a:lumMod val="50000"/>
                </a:schemeClr>
              </a:solidFill>
              <a:latin typeface="Times New Roman" pitchFamily="18" charset="0"/>
              <a:cs typeface="Times New Roman" pitchFamily="18" charset="0"/>
            </a:endParaRPr>
          </a:p>
          <a:p>
            <a:pPr>
              <a:buFont typeface="Arial" pitchFamily="34" charset="0"/>
              <a:buChar char="•"/>
            </a:pPr>
            <a:r>
              <a:rPr lang="tr-TR" sz="2400" b="1" dirty="0" smtClean="0">
                <a:solidFill>
                  <a:schemeClr val="tx2">
                    <a:lumMod val="50000"/>
                  </a:schemeClr>
                </a:solidFill>
                <a:latin typeface="Times New Roman" pitchFamily="18" charset="0"/>
                <a:cs typeface="Times New Roman" pitchFamily="18" charset="0"/>
              </a:rPr>
              <a:t>Bu uygulamanın geliştirilmesindeki amaç; otizmli çocukların sosyal becerilerini geliştirebilmelerini, temel ihtiyaçlarını karşılayabilmelerini ve kendilerini ifade edebilmelerini sağlamaktır. </a:t>
            </a:r>
          </a:p>
          <a:p>
            <a:pPr>
              <a:buNone/>
            </a:pPr>
            <a:endParaRPr lang="tr-TR" sz="2400" b="1" dirty="0" smtClean="0">
              <a:solidFill>
                <a:schemeClr val="tx2">
                  <a:lumMod val="50000"/>
                </a:schemeClr>
              </a:solidFill>
              <a:latin typeface="Times New Roman" pitchFamily="18" charset="0"/>
              <a:cs typeface="Times New Roman" pitchFamily="18" charset="0"/>
            </a:endParaRPr>
          </a:p>
          <a:p>
            <a:pPr marL="0" indent="0" algn="just">
              <a:lnSpc>
                <a:spcPct val="80000"/>
              </a:lnSpc>
              <a:buFont typeface="Arial" pitchFamily="34" charset="0"/>
              <a:buChar char="•"/>
            </a:pPr>
            <a:r>
              <a:rPr lang="tr-TR" sz="2400" b="1" dirty="0" smtClean="0">
                <a:solidFill>
                  <a:schemeClr val="tx2">
                    <a:lumMod val="50000"/>
                  </a:schemeClr>
                </a:solidFill>
                <a:latin typeface="Times New Roman" pitchFamily="18" charset="0"/>
                <a:cs typeface="Times New Roman" pitchFamily="18" charset="0"/>
              </a:rPr>
              <a:t>   Bu kapsamda yapılan araştırmalar sonucunda Android   </a:t>
            </a:r>
            <a:br>
              <a:rPr lang="tr-TR" sz="2400" b="1" dirty="0" smtClean="0">
                <a:solidFill>
                  <a:schemeClr val="tx2">
                    <a:lumMod val="50000"/>
                  </a:schemeClr>
                </a:solidFill>
                <a:latin typeface="Times New Roman" pitchFamily="18" charset="0"/>
                <a:cs typeface="Times New Roman" pitchFamily="18" charset="0"/>
              </a:rPr>
            </a:br>
            <a:r>
              <a:rPr lang="tr-TR" sz="2400" b="1" dirty="0" smtClean="0">
                <a:solidFill>
                  <a:schemeClr val="tx2">
                    <a:lumMod val="50000"/>
                  </a:schemeClr>
                </a:solidFill>
                <a:latin typeface="Times New Roman" pitchFamily="18" charset="0"/>
                <a:cs typeface="Times New Roman" pitchFamily="18" charset="0"/>
              </a:rPr>
              <a:t>    uygulama geliştirmek içinAndroid Eclipse (Java Script),  </a:t>
            </a:r>
            <a:br>
              <a:rPr lang="tr-TR" sz="2400" b="1" dirty="0" smtClean="0">
                <a:solidFill>
                  <a:schemeClr val="tx2">
                    <a:lumMod val="50000"/>
                  </a:schemeClr>
                </a:solidFill>
                <a:latin typeface="Times New Roman" pitchFamily="18" charset="0"/>
                <a:cs typeface="Times New Roman" pitchFamily="18" charset="0"/>
              </a:rPr>
            </a:br>
            <a:r>
              <a:rPr lang="tr-TR" sz="2400" b="1" dirty="0" smtClean="0">
                <a:solidFill>
                  <a:schemeClr val="tx2">
                    <a:lumMod val="50000"/>
                  </a:schemeClr>
                </a:solidFill>
                <a:latin typeface="Times New Roman" pitchFamily="18" charset="0"/>
                <a:cs typeface="Times New Roman" pitchFamily="18" charset="0"/>
              </a:rPr>
              <a:t>    Smart Face App, Basic 4Android gibi programların olduğu </a:t>
            </a:r>
            <a:br>
              <a:rPr lang="tr-TR" sz="2400" b="1" dirty="0" smtClean="0">
                <a:solidFill>
                  <a:schemeClr val="tx2">
                    <a:lumMod val="50000"/>
                  </a:schemeClr>
                </a:solidFill>
                <a:latin typeface="Times New Roman" pitchFamily="18" charset="0"/>
                <a:cs typeface="Times New Roman" pitchFamily="18" charset="0"/>
              </a:rPr>
            </a:br>
            <a:r>
              <a:rPr lang="tr-TR" sz="2400" b="1" dirty="0" smtClean="0">
                <a:solidFill>
                  <a:schemeClr val="tx2">
                    <a:lumMod val="50000"/>
                  </a:schemeClr>
                </a:solidFill>
                <a:latin typeface="Times New Roman" pitchFamily="18" charset="0"/>
                <a:cs typeface="Times New Roman" pitchFamily="18" charset="0"/>
              </a:rPr>
              <a:t>    saptanmıştır. </a:t>
            </a:r>
          </a:p>
          <a:p>
            <a:pPr marL="0" indent="0" algn="just">
              <a:lnSpc>
                <a:spcPct val="80000"/>
              </a:lnSpc>
              <a:buFontTx/>
              <a:buNone/>
            </a:pPr>
            <a:endParaRPr lang="tr-TR" sz="2400" b="1" dirty="0" smtClean="0">
              <a:solidFill>
                <a:schemeClr val="tx2">
                  <a:lumMod val="50000"/>
                </a:schemeClr>
              </a:solidFill>
              <a:latin typeface="Times New Roman" pitchFamily="18" charset="0"/>
              <a:cs typeface="Times New Roman" pitchFamily="18" charset="0"/>
            </a:endParaRPr>
          </a:p>
        </p:txBody>
      </p:sp>
      <p:sp>
        <p:nvSpPr>
          <p:cNvPr id="8" name="Rectangle 2" descr="Large confetti"/>
          <p:cNvSpPr txBox="1">
            <a:spLocks noChangeArrowheads="1"/>
          </p:cNvSpPr>
          <p:nvPr/>
        </p:nvSpPr>
        <p:spPr bwMode="auto">
          <a:xfrm>
            <a:off x="1043608" y="260648"/>
            <a:ext cx="7560840" cy="1318915"/>
          </a:xfrm>
          <a:prstGeom prst="rect">
            <a:avLst/>
          </a:prstGeom>
          <a:noFill/>
          <a:ln>
            <a:noFill/>
          </a:ln>
          <a:effectLst/>
          <a:extLst>
            <a:ext uri="{909E8E84-426E-40DD-AFC4-6F175D3DCCD1}">
              <a14:hiddenFill xmlns:a14="http://schemas.microsoft.com/office/drawing/2010/main">
                <a:pattFill prst="lgConfetti">
                  <a:fgClr>
                    <a:schemeClr val="accent2"/>
                  </a:fgClr>
                  <a:bgClr>
                    <a:schemeClr val="folHlink"/>
                  </a:bgClr>
                </a:patt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rebuchet MS" pitchFamily="34" charset="0"/>
              </a:defRPr>
            </a:lvl2pPr>
            <a:lvl3pPr algn="l" rtl="0" fontAlgn="base">
              <a:spcBef>
                <a:spcPct val="0"/>
              </a:spcBef>
              <a:spcAft>
                <a:spcPct val="0"/>
              </a:spcAft>
              <a:defRPr sz="4400">
                <a:solidFill>
                  <a:schemeClr val="tx2"/>
                </a:solidFill>
                <a:latin typeface="Trebuchet MS" pitchFamily="34" charset="0"/>
              </a:defRPr>
            </a:lvl3pPr>
            <a:lvl4pPr algn="l" rtl="0" fontAlgn="base">
              <a:spcBef>
                <a:spcPct val="0"/>
              </a:spcBef>
              <a:spcAft>
                <a:spcPct val="0"/>
              </a:spcAft>
              <a:defRPr sz="4400">
                <a:solidFill>
                  <a:schemeClr val="tx2"/>
                </a:solidFill>
                <a:latin typeface="Trebuchet MS" pitchFamily="34" charset="0"/>
              </a:defRPr>
            </a:lvl4pPr>
            <a:lvl5pPr algn="l" rtl="0" fontAlgn="base">
              <a:spcBef>
                <a:spcPct val="0"/>
              </a:spcBef>
              <a:spcAft>
                <a:spcPct val="0"/>
              </a:spcAft>
              <a:defRPr sz="4400">
                <a:solidFill>
                  <a:schemeClr val="tx2"/>
                </a:solidFill>
                <a:latin typeface="Trebuchet MS" pitchFamily="34" charset="0"/>
              </a:defRPr>
            </a:lvl5pPr>
            <a:lvl6pPr marL="457200" algn="l" rtl="0" fontAlgn="base">
              <a:spcBef>
                <a:spcPct val="0"/>
              </a:spcBef>
              <a:spcAft>
                <a:spcPct val="0"/>
              </a:spcAft>
              <a:defRPr sz="4400">
                <a:solidFill>
                  <a:schemeClr val="tx2"/>
                </a:solidFill>
                <a:latin typeface="Trebuchet MS" pitchFamily="34" charset="0"/>
              </a:defRPr>
            </a:lvl6pPr>
            <a:lvl7pPr marL="914400" algn="l" rtl="0" fontAlgn="base">
              <a:spcBef>
                <a:spcPct val="0"/>
              </a:spcBef>
              <a:spcAft>
                <a:spcPct val="0"/>
              </a:spcAft>
              <a:defRPr sz="4400">
                <a:solidFill>
                  <a:schemeClr val="tx2"/>
                </a:solidFill>
                <a:latin typeface="Trebuchet MS" pitchFamily="34" charset="0"/>
              </a:defRPr>
            </a:lvl7pPr>
            <a:lvl8pPr marL="1371600" algn="l" rtl="0" fontAlgn="base">
              <a:spcBef>
                <a:spcPct val="0"/>
              </a:spcBef>
              <a:spcAft>
                <a:spcPct val="0"/>
              </a:spcAft>
              <a:defRPr sz="4400">
                <a:solidFill>
                  <a:schemeClr val="tx2"/>
                </a:solidFill>
                <a:latin typeface="Trebuchet MS" pitchFamily="34" charset="0"/>
              </a:defRPr>
            </a:lvl8pPr>
            <a:lvl9pPr marL="1828800" algn="l" rtl="0" fontAlgn="base">
              <a:spcBef>
                <a:spcPct val="0"/>
              </a:spcBef>
              <a:spcAft>
                <a:spcPct val="0"/>
              </a:spcAft>
              <a:defRPr sz="4400">
                <a:solidFill>
                  <a:schemeClr val="tx2"/>
                </a:solidFill>
                <a:latin typeface="Trebuchet MS" pitchFamily="34" charset="0"/>
              </a:defRPr>
            </a:lvl9pPr>
          </a:lstStyle>
          <a:p>
            <a:r>
              <a:rPr lang="tr-TR" sz="2800" b="1" dirty="0">
                <a:effectLst>
                  <a:outerShdw blurRad="38100" dist="38100" dir="2700000" algn="tl">
                    <a:srgbClr val="000000">
                      <a:alpha val="43137"/>
                    </a:srgbClr>
                  </a:outerShdw>
                </a:effectLst>
                <a:latin typeface="Times New Roman" pitchFamily="18" charset="0"/>
                <a:cs typeface="Times New Roman" pitchFamily="18" charset="0"/>
              </a:rPr>
              <a:t>Otizmli Çocukların Sosyal Becerilerini    </a:t>
            </a:r>
            <a:r>
              <a:rPr lang="tr-TR" sz="2800" b="1" dirty="0" smtClean="0">
                <a:effectLst>
                  <a:outerShdw blurRad="38100" dist="38100" dir="2700000" algn="tl">
                    <a:srgbClr val="000000">
                      <a:alpha val="43137"/>
                    </a:srgbClr>
                  </a:outerShdw>
                </a:effectLst>
                <a:latin typeface="Times New Roman" pitchFamily="18" charset="0"/>
                <a:cs typeface="Times New Roman" pitchFamily="18" charset="0"/>
              </a:rPr>
              <a:t>Geliştirmeye </a:t>
            </a:r>
            <a:r>
              <a:rPr lang="tr-TR" sz="2800" b="1" dirty="0">
                <a:effectLst>
                  <a:outerShdw blurRad="38100" dist="38100" dir="2700000" algn="tl">
                    <a:srgbClr val="000000">
                      <a:alpha val="43137"/>
                    </a:srgbClr>
                  </a:outerShdw>
                </a:effectLst>
                <a:latin typeface="Times New Roman" pitchFamily="18" charset="0"/>
                <a:cs typeface="Times New Roman" pitchFamily="18" charset="0"/>
              </a:rPr>
              <a:t>Yönelik Tasarlanan </a:t>
            </a:r>
            <a:br>
              <a:rPr lang="tr-TR" sz="2800" b="1" dirty="0">
                <a:effectLst>
                  <a:outerShdw blurRad="38100" dist="38100" dir="2700000" algn="tl">
                    <a:srgbClr val="000000">
                      <a:alpha val="43137"/>
                    </a:srgbClr>
                  </a:outerShdw>
                </a:effectLst>
                <a:latin typeface="Times New Roman" pitchFamily="18" charset="0"/>
                <a:cs typeface="Times New Roman" pitchFamily="18" charset="0"/>
              </a:rPr>
            </a:br>
            <a:r>
              <a:rPr lang="tr-TR" sz="2800" b="1" dirty="0" err="1" smtClean="0">
                <a:effectLst>
                  <a:outerShdw blurRad="38100" dist="38100" dir="2700000" algn="tl">
                    <a:srgbClr val="000000">
                      <a:alpha val="43137"/>
                    </a:srgbClr>
                  </a:outerShdw>
                </a:effectLst>
                <a:latin typeface="Times New Roman" pitchFamily="18" charset="0"/>
                <a:cs typeface="Times New Roman" pitchFamily="18" charset="0"/>
              </a:rPr>
              <a:t>Android</a:t>
            </a:r>
            <a:r>
              <a:rPr lang="tr-TR" sz="28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tr-TR" sz="2800" b="1" dirty="0">
                <a:effectLst>
                  <a:outerShdw blurRad="38100" dist="38100" dir="2700000" algn="tl">
                    <a:srgbClr val="000000">
                      <a:alpha val="43137"/>
                    </a:srgbClr>
                  </a:outerShdw>
                </a:effectLst>
                <a:latin typeface="Times New Roman" pitchFamily="18" charset="0"/>
                <a:cs typeface="Times New Roman" pitchFamily="18" charset="0"/>
              </a:rPr>
              <a:t>Uygulaması</a:t>
            </a:r>
          </a:p>
        </p:txBody>
      </p:sp>
    </p:spTree>
    <p:extLst>
      <p:ext uri="{BB962C8B-B14F-4D97-AF65-F5344CB8AC3E}">
        <p14:creationId xmlns:p14="http://schemas.microsoft.com/office/powerpoint/2010/main" val="42381828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EE0E7BCC-3F3F-482A-8FEE-DD5BDF60B43C}" type="slidenum">
              <a:rPr lang="en-US">
                <a:solidFill>
                  <a:srgbClr val="FFFFFF"/>
                </a:solidFill>
              </a:rPr>
              <a:pPr/>
              <a:t>15</a:t>
            </a:fld>
            <a:endParaRPr lang="en-US">
              <a:solidFill>
                <a:srgbClr val="FFFFFF"/>
              </a:solidFill>
            </a:endParaRPr>
          </a:p>
        </p:txBody>
      </p:sp>
      <p:sp>
        <p:nvSpPr>
          <p:cNvPr id="7" name="Rectangle 2"/>
          <p:cNvSpPr>
            <a:spLocks noChangeArrowheads="1"/>
          </p:cNvSpPr>
          <p:nvPr/>
        </p:nvSpPr>
        <p:spPr bwMode="auto">
          <a:xfrm>
            <a:off x="2095500" y="3121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cs typeface="Arial" charset="0"/>
              </a:rPr>
              <a:t/>
            </a:r>
            <a:br>
              <a:rPr kumimoji="0" lang="tr-TR" sz="1800" b="0" i="0" u="none" strike="noStrike" cap="none" normalizeH="0" baseline="0" smtClean="0">
                <a:ln>
                  <a:noFill/>
                </a:ln>
                <a:solidFill>
                  <a:schemeClr val="tx1"/>
                </a:solidFill>
                <a:effectLst/>
                <a:latin typeface="Arial" charset="0"/>
                <a:cs typeface="Arial" charset="0"/>
              </a:rPr>
            </a:br>
            <a:endParaRPr kumimoji="0" lang="tr-TR" sz="1800" b="0" i="0" u="none" strike="noStrike" cap="none" normalizeH="0" baseline="0" smtClean="0">
              <a:ln>
                <a:noFill/>
              </a:ln>
              <a:solidFill>
                <a:schemeClr val="tx1"/>
              </a:solidFill>
              <a:effectLst/>
              <a:latin typeface="Arial" charset="0"/>
              <a:cs typeface="Arial" charset="0"/>
            </a:endParaRPr>
          </a:p>
        </p:txBody>
      </p:sp>
      <p:sp>
        <p:nvSpPr>
          <p:cNvPr id="11" name="Rectangle 3"/>
          <p:cNvSpPr txBox="1">
            <a:spLocks noChangeArrowheads="1"/>
          </p:cNvSpPr>
          <p:nvPr/>
        </p:nvSpPr>
        <p:spPr bwMode="auto">
          <a:xfrm>
            <a:off x="251520" y="1963501"/>
            <a:ext cx="828092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fontAlgn="base">
              <a:spcBef>
                <a:spcPct val="20000"/>
              </a:spcBef>
              <a:spcAft>
                <a:spcPct val="0"/>
              </a:spcAft>
              <a:buClr>
                <a:schemeClr val="bg2"/>
              </a:buClr>
              <a:buSzPct val="7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SzPct val="7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SzPct val="7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pitchFamily="34" charset="0"/>
              <a:buChar char="•"/>
            </a:pPr>
            <a:r>
              <a:rPr lang="tr-TR" sz="2400" b="1" dirty="0" smtClean="0">
                <a:solidFill>
                  <a:schemeClr val="tx2">
                    <a:lumMod val="50000"/>
                  </a:schemeClr>
                </a:solidFill>
                <a:latin typeface="Times New Roman" pitchFamily="18" charset="0"/>
                <a:cs typeface="Times New Roman" pitchFamily="18" charset="0"/>
              </a:rPr>
              <a:t>Geliştirilecek olan uygulamanın daha basite indirgenebilmesi, ortak çalışmaya imkan sağlayabilmesi ve Java Script bilgisi gerektirmemesi açısından Google tarafından geliştirilmiş olan online App Invertor isimli yazılım kullanılmıştır.</a:t>
            </a:r>
            <a:br>
              <a:rPr lang="tr-TR" sz="2400" b="1" dirty="0" smtClean="0">
                <a:solidFill>
                  <a:schemeClr val="tx2">
                    <a:lumMod val="50000"/>
                  </a:schemeClr>
                </a:solidFill>
                <a:latin typeface="Times New Roman" pitchFamily="18" charset="0"/>
                <a:cs typeface="Times New Roman" pitchFamily="18" charset="0"/>
              </a:rPr>
            </a:br>
            <a:endParaRPr lang="tr-TR" sz="2400" b="1" dirty="0" smtClean="0">
              <a:solidFill>
                <a:schemeClr val="tx2">
                  <a:lumMod val="50000"/>
                </a:schemeClr>
              </a:solidFill>
              <a:latin typeface="Times New Roman" pitchFamily="18" charset="0"/>
              <a:cs typeface="Times New Roman" pitchFamily="18" charset="0"/>
            </a:endParaRPr>
          </a:p>
          <a:p>
            <a:pPr>
              <a:buFont typeface="Arial" pitchFamily="34" charset="0"/>
              <a:buChar char="•"/>
            </a:pPr>
            <a:r>
              <a:rPr lang="tr-TR" sz="2400" b="1" dirty="0" smtClean="0">
                <a:solidFill>
                  <a:schemeClr val="tx2">
                    <a:lumMod val="50000"/>
                  </a:schemeClr>
                </a:solidFill>
                <a:latin typeface="Times New Roman" pitchFamily="18" charset="0"/>
                <a:cs typeface="Times New Roman" pitchFamily="18" charset="0"/>
              </a:rPr>
              <a:t>App Invertor sayesinde sürükle bırak tekniği ve temel programlama mantığı kullanılarak fidan uygulaması tasarlanmıştır. Bu kapsamda proje ekibi online olarak kendi bölümlerini hazırlamış ve fidan uygulamasını adım adım ortaya çıkarmıştır. </a:t>
            </a:r>
          </a:p>
          <a:p>
            <a:pPr lvl="1" algn="just">
              <a:lnSpc>
                <a:spcPct val="80000"/>
              </a:lnSpc>
              <a:buFont typeface="Arial" pitchFamily="34" charset="0"/>
              <a:buChar char="•"/>
            </a:pPr>
            <a:endParaRPr lang="tr-TR" sz="2400" b="1" dirty="0" smtClean="0">
              <a:solidFill>
                <a:schemeClr val="tx2">
                  <a:lumMod val="50000"/>
                </a:schemeClr>
              </a:solidFill>
              <a:latin typeface="Times New Roman" pitchFamily="18" charset="0"/>
              <a:cs typeface="Times New Roman" pitchFamily="18" charset="0"/>
            </a:endParaRPr>
          </a:p>
        </p:txBody>
      </p:sp>
      <p:sp>
        <p:nvSpPr>
          <p:cNvPr id="8" name="Rectangle 2" descr="Large confetti"/>
          <p:cNvSpPr txBox="1">
            <a:spLocks noChangeArrowheads="1"/>
          </p:cNvSpPr>
          <p:nvPr/>
        </p:nvSpPr>
        <p:spPr bwMode="auto">
          <a:xfrm>
            <a:off x="1043608" y="260648"/>
            <a:ext cx="7560840" cy="1318915"/>
          </a:xfrm>
          <a:prstGeom prst="rect">
            <a:avLst/>
          </a:prstGeom>
          <a:noFill/>
          <a:ln>
            <a:noFill/>
          </a:ln>
          <a:effectLst/>
          <a:extLst>
            <a:ext uri="{909E8E84-426E-40DD-AFC4-6F175D3DCCD1}">
              <a14:hiddenFill xmlns:a14="http://schemas.microsoft.com/office/drawing/2010/main">
                <a:pattFill prst="lgConfetti">
                  <a:fgClr>
                    <a:schemeClr val="accent2"/>
                  </a:fgClr>
                  <a:bgClr>
                    <a:schemeClr val="folHlink"/>
                  </a:bgClr>
                </a:patt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rebuchet MS" pitchFamily="34" charset="0"/>
              </a:defRPr>
            </a:lvl2pPr>
            <a:lvl3pPr algn="l" rtl="0" fontAlgn="base">
              <a:spcBef>
                <a:spcPct val="0"/>
              </a:spcBef>
              <a:spcAft>
                <a:spcPct val="0"/>
              </a:spcAft>
              <a:defRPr sz="4400">
                <a:solidFill>
                  <a:schemeClr val="tx2"/>
                </a:solidFill>
                <a:latin typeface="Trebuchet MS" pitchFamily="34" charset="0"/>
              </a:defRPr>
            </a:lvl3pPr>
            <a:lvl4pPr algn="l" rtl="0" fontAlgn="base">
              <a:spcBef>
                <a:spcPct val="0"/>
              </a:spcBef>
              <a:spcAft>
                <a:spcPct val="0"/>
              </a:spcAft>
              <a:defRPr sz="4400">
                <a:solidFill>
                  <a:schemeClr val="tx2"/>
                </a:solidFill>
                <a:latin typeface="Trebuchet MS" pitchFamily="34" charset="0"/>
              </a:defRPr>
            </a:lvl4pPr>
            <a:lvl5pPr algn="l" rtl="0" fontAlgn="base">
              <a:spcBef>
                <a:spcPct val="0"/>
              </a:spcBef>
              <a:spcAft>
                <a:spcPct val="0"/>
              </a:spcAft>
              <a:defRPr sz="4400">
                <a:solidFill>
                  <a:schemeClr val="tx2"/>
                </a:solidFill>
                <a:latin typeface="Trebuchet MS" pitchFamily="34" charset="0"/>
              </a:defRPr>
            </a:lvl5pPr>
            <a:lvl6pPr marL="457200" algn="l" rtl="0" fontAlgn="base">
              <a:spcBef>
                <a:spcPct val="0"/>
              </a:spcBef>
              <a:spcAft>
                <a:spcPct val="0"/>
              </a:spcAft>
              <a:defRPr sz="4400">
                <a:solidFill>
                  <a:schemeClr val="tx2"/>
                </a:solidFill>
                <a:latin typeface="Trebuchet MS" pitchFamily="34" charset="0"/>
              </a:defRPr>
            </a:lvl6pPr>
            <a:lvl7pPr marL="914400" algn="l" rtl="0" fontAlgn="base">
              <a:spcBef>
                <a:spcPct val="0"/>
              </a:spcBef>
              <a:spcAft>
                <a:spcPct val="0"/>
              </a:spcAft>
              <a:defRPr sz="4400">
                <a:solidFill>
                  <a:schemeClr val="tx2"/>
                </a:solidFill>
                <a:latin typeface="Trebuchet MS" pitchFamily="34" charset="0"/>
              </a:defRPr>
            </a:lvl7pPr>
            <a:lvl8pPr marL="1371600" algn="l" rtl="0" fontAlgn="base">
              <a:spcBef>
                <a:spcPct val="0"/>
              </a:spcBef>
              <a:spcAft>
                <a:spcPct val="0"/>
              </a:spcAft>
              <a:defRPr sz="4400">
                <a:solidFill>
                  <a:schemeClr val="tx2"/>
                </a:solidFill>
                <a:latin typeface="Trebuchet MS" pitchFamily="34" charset="0"/>
              </a:defRPr>
            </a:lvl8pPr>
            <a:lvl9pPr marL="1828800" algn="l" rtl="0" fontAlgn="base">
              <a:spcBef>
                <a:spcPct val="0"/>
              </a:spcBef>
              <a:spcAft>
                <a:spcPct val="0"/>
              </a:spcAft>
              <a:defRPr sz="4400">
                <a:solidFill>
                  <a:schemeClr val="tx2"/>
                </a:solidFill>
                <a:latin typeface="Trebuchet MS" pitchFamily="34" charset="0"/>
              </a:defRPr>
            </a:lvl9pPr>
          </a:lstStyle>
          <a:p>
            <a:r>
              <a:rPr lang="tr-TR" sz="2800" b="1" dirty="0">
                <a:effectLst>
                  <a:outerShdw blurRad="38100" dist="38100" dir="2700000" algn="tl">
                    <a:srgbClr val="000000">
                      <a:alpha val="43137"/>
                    </a:srgbClr>
                  </a:outerShdw>
                </a:effectLst>
                <a:latin typeface="Times New Roman" pitchFamily="18" charset="0"/>
                <a:cs typeface="Times New Roman" pitchFamily="18" charset="0"/>
              </a:rPr>
              <a:t>Otizmli Çocukların Sosyal Becerilerini    </a:t>
            </a:r>
            <a:r>
              <a:rPr lang="tr-TR" sz="2800" b="1" dirty="0" smtClean="0">
                <a:effectLst>
                  <a:outerShdw blurRad="38100" dist="38100" dir="2700000" algn="tl">
                    <a:srgbClr val="000000">
                      <a:alpha val="43137"/>
                    </a:srgbClr>
                  </a:outerShdw>
                </a:effectLst>
                <a:latin typeface="Times New Roman" pitchFamily="18" charset="0"/>
                <a:cs typeface="Times New Roman" pitchFamily="18" charset="0"/>
              </a:rPr>
              <a:t>Geliştirmeye </a:t>
            </a:r>
            <a:r>
              <a:rPr lang="tr-TR" sz="2800" b="1" dirty="0">
                <a:effectLst>
                  <a:outerShdw blurRad="38100" dist="38100" dir="2700000" algn="tl">
                    <a:srgbClr val="000000">
                      <a:alpha val="43137"/>
                    </a:srgbClr>
                  </a:outerShdw>
                </a:effectLst>
                <a:latin typeface="Times New Roman" pitchFamily="18" charset="0"/>
                <a:cs typeface="Times New Roman" pitchFamily="18" charset="0"/>
              </a:rPr>
              <a:t>Yönelik Tasarlanan </a:t>
            </a:r>
            <a:br>
              <a:rPr lang="tr-TR" sz="2800" b="1" dirty="0">
                <a:effectLst>
                  <a:outerShdw blurRad="38100" dist="38100" dir="2700000" algn="tl">
                    <a:srgbClr val="000000">
                      <a:alpha val="43137"/>
                    </a:srgbClr>
                  </a:outerShdw>
                </a:effectLst>
                <a:latin typeface="Times New Roman" pitchFamily="18" charset="0"/>
                <a:cs typeface="Times New Roman" pitchFamily="18" charset="0"/>
              </a:rPr>
            </a:br>
            <a:r>
              <a:rPr lang="tr-TR" sz="2800" b="1" dirty="0" err="1" smtClean="0">
                <a:effectLst>
                  <a:outerShdw blurRad="38100" dist="38100" dir="2700000" algn="tl">
                    <a:srgbClr val="000000">
                      <a:alpha val="43137"/>
                    </a:srgbClr>
                  </a:outerShdw>
                </a:effectLst>
                <a:latin typeface="Times New Roman" pitchFamily="18" charset="0"/>
                <a:cs typeface="Times New Roman" pitchFamily="18" charset="0"/>
              </a:rPr>
              <a:t>Android</a:t>
            </a:r>
            <a:r>
              <a:rPr lang="tr-TR" sz="28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tr-TR" sz="2800" b="1" dirty="0">
                <a:effectLst>
                  <a:outerShdw blurRad="38100" dist="38100" dir="2700000" algn="tl">
                    <a:srgbClr val="000000">
                      <a:alpha val="43137"/>
                    </a:srgbClr>
                  </a:outerShdw>
                </a:effectLst>
                <a:latin typeface="Times New Roman" pitchFamily="18" charset="0"/>
                <a:cs typeface="Times New Roman" pitchFamily="18" charset="0"/>
              </a:rPr>
              <a:t>Uygulaması</a:t>
            </a:r>
          </a:p>
        </p:txBody>
      </p:sp>
    </p:spTree>
    <p:extLst>
      <p:ext uri="{BB962C8B-B14F-4D97-AF65-F5344CB8AC3E}">
        <p14:creationId xmlns:p14="http://schemas.microsoft.com/office/powerpoint/2010/main" val="24076063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EE0E7BCC-3F3F-482A-8FEE-DD5BDF60B43C}" type="slidenum">
              <a:rPr lang="en-US">
                <a:solidFill>
                  <a:srgbClr val="FFFFFF"/>
                </a:solidFill>
              </a:rPr>
              <a:pPr/>
              <a:t>16</a:t>
            </a:fld>
            <a:endParaRPr lang="en-US">
              <a:solidFill>
                <a:srgbClr val="FFFFFF"/>
              </a:solidFill>
            </a:endParaRPr>
          </a:p>
        </p:txBody>
      </p:sp>
      <p:sp>
        <p:nvSpPr>
          <p:cNvPr id="7" name="Rectangle 2"/>
          <p:cNvSpPr>
            <a:spLocks noChangeArrowheads="1"/>
          </p:cNvSpPr>
          <p:nvPr/>
        </p:nvSpPr>
        <p:spPr bwMode="auto">
          <a:xfrm>
            <a:off x="2095500" y="3121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cs typeface="Arial" charset="0"/>
              </a:rPr>
              <a:t/>
            </a:r>
            <a:br>
              <a:rPr kumimoji="0" lang="tr-TR" sz="1800" b="0" i="0" u="none" strike="noStrike" cap="none" normalizeH="0" baseline="0" smtClean="0">
                <a:ln>
                  <a:noFill/>
                </a:ln>
                <a:solidFill>
                  <a:schemeClr val="tx1"/>
                </a:solidFill>
                <a:effectLst/>
                <a:latin typeface="Arial" charset="0"/>
                <a:cs typeface="Arial" charset="0"/>
              </a:rPr>
            </a:br>
            <a:endParaRPr kumimoji="0" lang="tr-TR" sz="1800" b="0" i="0" u="none" strike="noStrike" cap="none" normalizeH="0" baseline="0" smtClean="0">
              <a:ln>
                <a:noFill/>
              </a:ln>
              <a:solidFill>
                <a:schemeClr val="tx1"/>
              </a:solidFill>
              <a:effectLst/>
              <a:latin typeface="Arial" charset="0"/>
              <a:cs typeface="Arial" charset="0"/>
            </a:endParaRPr>
          </a:p>
        </p:txBody>
      </p:sp>
      <p:pic>
        <p:nvPicPr>
          <p:cNvPr id="8" name="Picture 2"/>
          <p:cNvPicPr>
            <a:picLocks noChangeAspect="1" noChangeArrowheads="1"/>
          </p:cNvPicPr>
          <p:nvPr/>
        </p:nvPicPr>
        <p:blipFill>
          <a:blip r:embed="rId2" cstate="print"/>
          <a:srcRect/>
          <a:stretch>
            <a:fillRect/>
          </a:stretch>
        </p:blipFill>
        <p:spPr bwMode="auto">
          <a:xfrm>
            <a:off x="0" y="1"/>
            <a:ext cx="9144000" cy="3501007"/>
          </a:xfrm>
          <a:prstGeom prst="rect">
            <a:avLst/>
          </a:prstGeom>
          <a:noFill/>
          <a:ln w="12700" cap="flat" cmpd="sng">
            <a:noFill/>
            <a:prstDash val="solid"/>
            <a:miter lim="800000"/>
            <a:headEnd type="none" w="sm" len="sm"/>
            <a:tailEnd type="none" w="sm" len="sm"/>
          </a:ln>
        </p:spPr>
      </p:pic>
      <p:pic>
        <p:nvPicPr>
          <p:cNvPr id="9" name="Picture 3"/>
          <p:cNvPicPr>
            <a:picLocks noChangeAspect="1" noChangeArrowheads="1"/>
          </p:cNvPicPr>
          <p:nvPr/>
        </p:nvPicPr>
        <p:blipFill>
          <a:blip r:embed="rId3" cstate="print"/>
          <a:srcRect/>
          <a:stretch>
            <a:fillRect/>
          </a:stretch>
        </p:blipFill>
        <p:spPr bwMode="auto">
          <a:xfrm>
            <a:off x="0" y="3429000"/>
            <a:ext cx="3131840" cy="3429000"/>
          </a:xfrm>
          <a:prstGeom prst="rect">
            <a:avLst/>
          </a:prstGeom>
          <a:noFill/>
          <a:ln w="12700" cap="flat" cmpd="sng">
            <a:noFill/>
            <a:prstDash val="solid"/>
            <a:miter lim="800000"/>
            <a:headEnd type="none" w="sm" len="sm"/>
            <a:tailEnd type="none" w="sm" len="sm"/>
          </a:ln>
        </p:spPr>
      </p:pic>
      <p:pic>
        <p:nvPicPr>
          <p:cNvPr id="12" name="Picture 4"/>
          <p:cNvPicPr>
            <a:picLocks noChangeAspect="1" noChangeArrowheads="1"/>
          </p:cNvPicPr>
          <p:nvPr/>
        </p:nvPicPr>
        <p:blipFill>
          <a:blip r:embed="rId4" cstate="print"/>
          <a:srcRect/>
          <a:stretch>
            <a:fillRect/>
          </a:stretch>
        </p:blipFill>
        <p:spPr bwMode="auto">
          <a:xfrm>
            <a:off x="3131840" y="3429000"/>
            <a:ext cx="3096344" cy="3429000"/>
          </a:xfrm>
          <a:prstGeom prst="rect">
            <a:avLst/>
          </a:prstGeom>
          <a:noFill/>
          <a:ln w="12700" cap="flat" cmpd="sng">
            <a:noFill/>
            <a:prstDash val="solid"/>
            <a:miter lim="800000"/>
            <a:headEnd type="none" w="sm" len="sm"/>
            <a:tailEnd type="none" w="sm" len="sm"/>
          </a:ln>
        </p:spPr>
      </p:pic>
      <p:pic>
        <p:nvPicPr>
          <p:cNvPr id="13" name="Picture 5"/>
          <p:cNvPicPr>
            <a:picLocks noChangeAspect="1" noChangeArrowheads="1"/>
          </p:cNvPicPr>
          <p:nvPr/>
        </p:nvPicPr>
        <p:blipFill>
          <a:blip r:embed="rId5" cstate="print"/>
          <a:srcRect/>
          <a:stretch>
            <a:fillRect/>
          </a:stretch>
        </p:blipFill>
        <p:spPr bwMode="auto">
          <a:xfrm>
            <a:off x="6162675" y="3429000"/>
            <a:ext cx="2981325" cy="3429000"/>
          </a:xfrm>
          <a:prstGeom prst="rect">
            <a:avLst/>
          </a:prstGeom>
          <a:noFill/>
          <a:ln w="12700" cap="flat" cmpd="sng">
            <a:noFill/>
            <a:prstDash val="solid"/>
            <a:miter lim="800000"/>
            <a:headEnd type="none" w="sm" len="sm"/>
            <a:tailEnd type="none" w="sm" len="sm"/>
          </a:ln>
        </p:spPr>
      </p:pic>
    </p:spTree>
    <p:extLst>
      <p:ext uri="{BB962C8B-B14F-4D97-AF65-F5344CB8AC3E}">
        <p14:creationId xmlns:p14="http://schemas.microsoft.com/office/powerpoint/2010/main" val="20616556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2095500" y="3121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cs typeface="Arial" charset="0"/>
              </a:rPr>
              <a:t/>
            </a:r>
            <a:br>
              <a:rPr kumimoji="0" lang="tr-TR" sz="1800" b="0" i="0" u="none" strike="noStrike" cap="none" normalizeH="0" baseline="0" smtClean="0">
                <a:ln>
                  <a:noFill/>
                </a:ln>
                <a:solidFill>
                  <a:schemeClr val="tx1"/>
                </a:solidFill>
                <a:effectLst/>
                <a:latin typeface="Arial" charset="0"/>
                <a:cs typeface="Arial" charset="0"/>
              </a:rPr>
            </a:br>
            <a:endParaRPr kumimoji="0" lang="tr-TR" sz="1800" b="0" i="0" u="none" strike="noStrike" cap="none" normalizeH="0" baseline="0" smtClean="0">
              <a:ln>
                <a:noFill/>
              </a:ln>
              <a:solidFill>
                <a:schemeClr val="tx1"/>
              </a:solidFill>
              <a:effectLst/>
              <a:latin typeface="Arial" charset="0"/>
              <a:cs typeface="Arial" charset="0"/>
            </a:endParaRPr>
          </a:p>
        </p:txBody>
      </p:sp>
      <p:sp>
        <p:nvSpPr>
          <p:cNvPr id="10" name="Rectangle 2" descr="Large confetti"/>
          <p:cNvSpPr txBox="1">
            <a:spLocks noChangeArrowheads="1"/>
          </p:cNvSpPr>
          <p:nvPr/>
        </p:nvSpPr>
        <p:spPr bwMode="auto">
          <a:xfrm>
            <a:off x="1246188" y="436563"/>
            <a:ext cx="6070500" cy="1143000"/>
          </a:xfrm>
          <a:prstGeom prst="rect">
            <a:avLst/>
          </a:prstGeom>
          <a:noFill/>
          <a:ln>
            <a:noFill/>
          </a:ln>
          <a:effectLst/>
          <a:extLst>
            <a:ext uri="{909E8E84-426E-40DD-AFC4-6F175D3DCCD1}">
              <a14:hiddenFill xmlns:a14="http://schemas.microsoft.com/office/drawing/2010/main">
                <a:pattFill prst="lgConfetti">
                  <a:fgClr>
                    <a:schemeClr val="accent2"/>
                  </a:fgClr>
                  <a:bgClr>
                    <a:schemeClr val="folHlink"/>
                  </a:bgClr>
                </a:patt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rebuchet MS" pitchFamily="34" charset="0"/>
              </a:defRPr>
            </a:lvl2pPr>
            <a:lvl3pPr algn="l" rtl="0" fontAlgn="base">
              <a:spcBef>
                <a:spcPct val="0"/>
              </a:spcBef>
              <a:spcAft>
                <a:spcPct val="0"/>
              </a:spcAft>
              <a:defRPr sz="4400">
                <a:solidFill>
                  <a:schemeClr val="tx2"/>
                </a:solidFill>
                <a:latin typeface="Trebuchet MS" pitchFamily="34" charset="0"/>
              </a:defRPr>
            </a:lvl3pPr>
            <a:lvl4pPr algn="l" rtl="0" fontAlgn="base">
              <a:spcBef>
                <a:spcPct val="0"/>
              </a:spcBef>
              <a:spcAft>
                <a:spcPct val="0"/>
              </a:spcAft>
              <a:defRPr sz="4400">
                <a:solidFill>
                  <a:schemeClr val="tx2"/>
                </a:solidFill>
                <a:latin typeface="Trebuchet MS" pitchFamily="34" charset="0"/>
              </a:defRPr>
            </a:lvl4pPr>
            <a:lvl5pPr algn="l" rtl="0" fontAlgn="base">
              <a:spcBef>
                <a:spcPct val="0"/>
              </a:spcBef>
              <a:spcAft>
                <a:spcPct val="0"/>
              </a:spcAft>
              <a:defRPr sz="4400">
                <a:solidFill>
                  <a:schemeClr val="tx2"/>
                </a:solidFill>
                <a:latin typeface="Trebuchet MS" pitchFamily="34" charset="0"/>
              </a:defRPr>
            </a:lvl5pPr>
            <a:lvl6pPr marL="457200" algn="l" rtl="0" fontAlgn="base">
              <a:spcBef>
                <a:spcPct val="0"/>
              </a:spcBef>
              <a:spcAft>
                <a:spcPct val="0"/>
              </a:spcAft>
              <a:defRPr sz="4400">
                <a:solidFill>
                  <a:schemeClr val="tx2"/>
                </a:solidFill>
                <a:latin typeface="Trebuchet MS" pitchFamily="34" charset="0"/>
              </a:defRPr>
            </a:lvl6pPr>
            <a:lvl7pPr marL="914400" algn="l" rtl="0" fontAlgn="base">
              <a:spcBef>
                <a:spcPct val="0"/>
              </a:spcBef>
              <a:spcAft>
                <a:spcPct val="0"/>
              </a:spcAft>
              <a:defRPr sz="4400">
                <a:solidFill>
                  <a:schemeClr val="tx2"/>
                </a:solidFill>
                <a:latin typeface="Trebuchet MS" pitchFamily="34" charset="0"/>
              </a:defRPr>
            </a:lvl7pPr>
            <a:lvl8pPr marL="1371600" algn="l" rtl="0" fontAlgn="base">
              <a:spcBef>
                <a:spcPct val="0"/>
              </a:spcBef>
              <a:spcAft>
                <a:spcPct val="0"/>
              </a:spcAft>
              <a:defRPr sz="4400">
                <a:solidFill>
                  <a:schemeClr val="tx2"/>
                </a:solidFill>
                <a:latin typeface="Trebuchet MS" pitchFamily="34" charset="0"/>
              </a:defRPr>
            </a:lvl8pPr>
            <a:lvl9pPr marL="1828800" algn="l" rtl="0" fontAlgn="base">
              <a:spcBef>
                <a:spcPct val="0"/>
              </a:spcBef>
              <a:spcAft>
                <a:spcPct val="0"/>
              </a:spcAft>
              <a:defRPr sz="4400">
                <a:solidFill>
                  <a:schemeClr val="tx2"/>
                </a:solidFill>
                <a:latin typeface="Trebuchet MS" pitchFamily="34" charset="0"/>
              </a:defRPr>
            </a:lvl9pPr>
          </a:lstStyle>
          <a:p>
            <a:endParaRPr lang="tr-TR"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TextBox 12"/>
          <p:cNvSpPr txBox="1"/>
          <p:nvPr/>
        </p:nvSpPr>
        <p:spPr>
          <a:xfrm>
            <a:off x="251520" y="1772816"/>
            <a:ext cx="8208912" cy="3939540"/>
          </a:xfrm>
          <a:prstGeom prst="rect">
            <a:avLst/>
          </a:prstGeom>
          <a:noFill/>
        </p:spPr>
        <p:txBody>
          <a:bodyPr wrap="square" rtlCol="0">
            <a:spAutoFit/>
          </a:bodyPr>
          <a:lstStyle/>
          <a:p>
            <a:endParaRPr lang="tr-TR" dirty="0" smtClean="0"/>
          </a:p>
          <a:p>
            <a:endParaRPr lang="tr-TR" dirty="0" smtClean="0"/>
          </a:p>
          <a:p>
            <a:endParaRPr lang="tr-TR" dirty="0" smtClean="0"/>
          </a:p>
          <a:p>
            <a:endParaRPr lang="tr-TR" dirty="0" smtClean="0"/>
          </a:p>
          <a:p>
            <a:pPr>
              <a:buFont typeface="Arial" pitchFamily="34" charset="0"/>
              <a:buChar char="•"/>
            </a:pPr>
            <a:r>
              <a:rPr lang="tr-TR" sz="2000" b="1" dirty="0">
                <a:solidFill>
                  <a:schemeClr val="tx2">
                    <a:lumMod val="50000"/>
                  </a:schemeClr>
                </a:solidFill>
                <a:latin typeface="Times New Roman" pitchFamily="18" charset="0"/>
                <a:cs typeface="Times New Roman" pitchFamily="18" charset="0"/>
              </a:rPr>
              <a:t>   Şekillerden de görülebileceği gibi uygulama kolaylık ve kullanışlılık üzerine tasarlanmıştır.</a:t>
            </a:r>
          </a:p>
          <a:p>
            <a:endParaRPr lang="tr-TR" sz="2000" b="1" dirty="0">
              <a:solidFill>
                <a:schemeClr val="tx2">
                  <a:lumMod val="50000"/>
                </a:schemeClr>
              </a:solidFill>
              <a:latin typeface="Times New Roman" pitchFamily="18" charset="0"/>
              <a:cs typeface="Times New Roman" pitchFamily="18" charset="0"/>
            </a:endParaRPr>
          </a:p>
          <a:p>
            <a:endParaRPr lang="tr-TR" sz="2000" b="1" dirty="0" smtClean="0">
              <a:solidFill>
                <a:schemeClr val="tx2">
                  <a:lumMod val="50000"/>
                </a:schemeClr>
              </a:solidFill>
              <a:latin typeface="Times New Roman" pitchFamily="18" charset="0"/>
              <a:cs typeface="Times New Roman" pitchFamily="18" charset="0"/>
            </a:endParaRPr>
          </a:p>
          <a:p>
            <a:endParaRPr lang="tr-TR" sz="2000" b="1" dirty="0">
              <a:solidFill>
                <a:schemeClr val="tx2">
                  <a:lumMod val="50000"/>
                </a:schemeClr>
              </a:solidFill>
              <a:latin typeface="Times New Roman" pitchFamily="18" charset="0"/>
              <a:cs typeface="Times New Roman" pitchFamily="18" charset="0"/>
            </a:endParaRPr>
          </a:p>
          <a:p>
            <a:pPr>
              <a:buFont typeface="Arial" pitchFamily="34" charset="0"/>
              <a:buChar char="•"/>
            </a:pPr>
            <a:r>
              <a:rPr lang="tr-TR" sz="2000" b="1" dirty="0">
                <a:solidFill>
                  <a:schemeClr val="tx2">
                    <a:lumMod val="50000"/>
                  </a:schemeClr>
                </a:solidFill>
                <a:latin typeface="Times New Roman" pitchFamily="18" charset="0"/>
                <a:cs typeface="Times New Roman" pitchFamily="18" charset="0"/>
              </a:rPr>
              <a:t>   Görsel ve işitsel öğelerle desteklenen bu program otizmli bireylerin sosyal becerilerini hatırlatmaya, geliştirmeye ve uygulamalar yapmaya olanak tanımaktadır.</a:t>
            </a:r>
          </a:p>
          <a:p>
            <a:endParaRPr lang="tr-TR" dirty="0"/>
          </a:p>
        </p:txBody>
      </p:sp>
      <p:sp>
        <p:nvSpPr>
          <p:cNvPr id="8" name="Slayt Numarası Yer Tutucusu 5"/>
          <p:cNvSpPr>
            <a:spLocks noGrp="1"/>
          </p:cNvSpPr>
          <p:nvPr>
            <p:ph type="sldNum" sz="quarter" idx="12"/>
          </p:nvPr>
        </p:nvSpPr>
        <p:spPr>
          <a:xfrm>
            <a:off x="8216900" y="6248400"/>
            <a:ext cx="533400" cy="609600"/>
          </a:xfrm>
        </p:spPr>
        <p:txBody>
          <a:bodyPr/>
          <a:lstStyle/>
          <a:p>
            <a:fld id="{EE0E7BCC-3F3F-482A-8FEE-DD5BDF60B43C}" type="slidenum">
              <a:rPr lang="en-US">
                <a:solidFill>
                  <a:srgbClr val="FFFFFF"/>
                </a:solidFill>
              </a:rPr>
              <a:pPr/>
              <a:t>17</a:t>
            </a:fld>
            <a:endParaRPr lang="en-US" dirty="0">
              <a:solidFill>
                <a:srgbClr val="FFFFFF"/>
              </a:solidFill>
            </a:endParaRPr>
          </a:p>
        </p:txBody>
      </p:sp>
      <p:sp>
        <p:nvSpPr>
          <p:cNvPr id="9" name="Rectangle 2" descr="Large confetti"/>
          <p:cNvSpPr txBox="1">
            <a:spLocks noChangeArrowheads="1"/>
          </p:cNvSpPr>
          <p:nvPr/>
        </p:nvSpPr>
        <p:spPr bwMode="auto">
          <a:xfrm>
            <a:off x="1043608" y="260648"/>
            <a:ext cx="7560840" cy="1318915"/>
          </a:xfrm>
          <a:prstGeom prst="rect">
            <a:avLst/>
          </a:prstGeom>
          <a:noFill/>
          <a:ln>
            <a:noFill/>
          </a:ln>
          <a:effectLst/>
          <a:extLst>
            <a:ext uri="{909E8E84-426E-40DD-AFC4-6F175D3DCCD1}">
              <a14:hiddenFill xmlns:a14="http://schemas.microsoft.com/office/drawing/2010/main">
                <a:pattFill prst="lgConfetti">
                  <a:fgClr>
                    <a:schemeClr val="accent2"/>
                  </a:fgClr>
                  <a:bgClr>
                    <a:schemeClr val="folHlink"/>
                  </a:bgClr>
                </a:patt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rebuchet MS" pitchFamily="34" charset="0"/>
              </a:defRPr>
            </a:lvl2pPr>
            <a:lvl3pPr algn="l" rtl="0" fontAlgn="base">
              <a:spcBef>
                <a:spcPct val="0"/>
              </a:spcBef>
              <a:spcAft>
                <a:spcPct val="0"/>
              </a:spcAft>
              <a:defRPr sz="4400">
                <a:solidFill>
                  <a:schemeClr val="tx2"/>
                </a:solidFill>
                <a:latin typeface="Trebuchet MS" pitchFamily="34" charset="0"/>
              </a:defRPr>
            </a:lvl3pPr>
            <a:lvl4pPr algn="l" rtl="0" fontAlgn="base">
              <a:spcBef>
                <a:spcPct val="0"/>
              </a:spcBef>
              <a:spcAft>
                <a:spcPct val="0"/>
              </a:spcAft>
              <a:defRPr sz="4400">
                <a:solidFill>
                  <a:schemeClr val="tx2"/>
                </a:solidFill>
                <a:latin typeface="Trebuchet MS" pitchFamily="34" charset="0"/>
              </a:defRPr>
            </a:lvl4pPr>
            <a:lvl5pPr algn="l" rtl="0" fontAlgn="base">
              <a:spcBef>
                <a:spcPct val="0"/>
              </a:spcBef>
              <a:spcAft>
                <a:spcPct val="0"/>
              </a:spcAft>
              <a:defRPr sz="4400">
                <a:solidFill>
                  <a:schemeClr val="tx2"/>
                </a:solidFill>
                <a:latin typeface="Trebuchet MS" pitchFamily="34" charset="0"/>
              </a:defRPr>
            </a:lvl5pPr>
            <a:lvl6pPr marL="457200" algn="l" rtl="0" fontAlgn="base">
              <a:spcBef>
                <a:spcPct val="0"/>
              </a:spcBef>
              <a:spcAft>
                <a:spcPct val="0"/>
              </a:spcAft>
              <a:defRPr sz="4400">
                <a:solidFill>
                  <a:schemeClr val="tx2"/>
                </a:solidFill>
                <a:latin typeface="Trebuchet MS" pitchFamily="34" charset="0"/>
              </a:defRPr>
            </a:lvl6pPr>
            <a:lvl7pPr marL="914400" algn="l" rtl="0" fontAlgn="base">
              <a:spcBef>
                <a:spcPct val="0"/>
              </a:spcBef>
              <a:spcAft>
                <a:spcPct val="0"/>
              </a:spcAft>
              <a:defRPr sz="4400">
                <a:solidFill>
                  <a:schemeClr val="tx2"/>
                </a:solidFill>
                <a:latin typeface="Trebuchet MS" pitchFamily="34" charset="0"/>
              </a:defRPr>
            </a:lvl7pPr>
            <a:lvl8pPr marL="1371600" algn="l" rtl="0" fontAlgn="base">
              <a:spcBef>
                <a:spcPct val="0"/>
              </a:spcBef>
              <a:spcAft>
                <a:spcPct val="0"/>
              </a:spcAft>
              <a:defRPr sz="4400">
                <a:solidFill>
                  <a:schemeClr val="tx2"/>
                </a:solidFill>
                <a:latin typeface="Trebuchet MS" pitchFamily="34" charset="0"/>
              </a:defRPr>
            </a:lvl8pPr>
            <a:lvl9pPr marL="1828800" algn="l" rtl="0" fontAlgn="base">
              <a:spcBef>
                <a:spcPct val="0"/>
              </a:spcBef>
              <a:spcAft>
                <a:spcPct val="0"/>
              </a:spcAft>
              <a:defRPr sz="4400">
                <a:solidFill>
                  <a:schemeClr val="tx2"/>
                </a:solidFill>
                <a:latin typeface="Trebuchet MS" pitchFamily="34" charset="0"/>
              </a:defRPr>
            </a:lvl9pPr>
          </a:lstStyle>
          <a:p>
            <a:r>
              <a:rPr lang="tr-TR" sz="2800" b="1" dirty="0">
                <a:effectLst>
                  <a:outerShdw blurRad="38100" dist="38100" dir="2700000" algn="tl">
                    <a:srgbClr val="000000">
                      <a:alpha val="43137"/>
                    </a:srgbClr>
                  </a:outerShdw>
                </a:effectLst>
                <a:latin typeface="Times New Roman" pitchFamily="18" charset="0"/>
                <a:cs typeface="Times New Roman" pitchFamily="18" charset="0"/>
              </a:rPr>
              <a:t>Otizmli Çocukların Sosyal Becerilerini    </a:t>
            </a:r>
            <a:r>
              <a:rPr lang="tr-TR" sz="2800" b="1" dirty="0" smtClean="0">
                <a:effectLst>
                  <a:outerShdw blurRad="38100" dist="38100" dir="2700000" algn="tl">
                    <a:srgbClr val="000000">
                      <a:alpha val="43137"/>
                    </a:srgbClr>
                  </a:outerShdw>
                </a:effectLst>
                <a:latin typeface="Times New Roman" pitchFamily="18" charset="0"/>
                <a:cs typeface="Times New Roman" pitchFamily="18" charset="0"/>
              </a:rPr>
              <a:t>Geliştirmeye </a:t>
            </a:r>
            <a:r>
              <a:rPr lang="tr-TR" sz="2800" b="1" dirty="0">
                <a:effectLst>
                  <a:outerShdw blurRad="38100" dist="38100" dir="2700000" algn="tl">
                    <a:srgbClr val="000000">
                      <a:alpha val="43137"/>
                    </a:srgbClr>
                  </a:outerShdw>
                </a:effectLst>
                <a:latin typeface="Times New Roman" pitchFamily="18" charset="0"/>
                <a:cs typeface="Times New Roman" pitchFamily="18" charset="0"/>
              </a:rPr>
              <a:t>Yönelik Tasarlanan </a:t>
            </a:r>
            <a:br>
              <a:rPr lang="tr-TR" sz="2800" b="1" dirty="0">
                <a:effectLst>
                  <a:outerShdw blurRad="38100" dist="38100" dir="2700000" algn="tl">
                    <a:srgbClr val="000000">
                      <a:alpha val="43137"/>
                    </a:srgbClr>
                  </a:outerShdw>
                </a:effectLst>
                <a:latin typeface="Times New Roman" pitchFamily="18" charset="0"/>
                <a:cs typeface="Times New Roman" pitchFamily="18" charset="0"/>
              </a:rPr>
            </a:br>
            <a:r>
              <a:rPr lang="tr-TR" sz="2800" b="1" dirty="0" err="1" smtClean="0">
                <a:effectLst>
                  <a:outerShdw blurRad="38100" dist="38100" dir="2700000" algn="tl">
                    <a:srgbClr val="000000">
                      <a:alpha val="43137"/>
                    </a:srgbClr>
                  </a:outerShdw>
                </a:effectLst>
                <a:latin typeface="Times New Roman" pitchFamily="18" charset="0"/>
                <a:cs typeface="Times New Roman" pitchFamily="18" charset="0"/>
              </a:rPr>
              <a:t>Android</a:t>
            </a:r>
            <a:r>
              <a:rPr lang="tr-TR" sz="28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tr-TR" sz="2800" b="1" dirty="0">
                <a:effectLst>
                  <a:outerShdw blurRad="38100" dist="38100" dir="2700000" algn="tl">
                    <a:srgbClr val="000000">
                      <a:alpha val="43137"/>
                    </a:srgbClr>
                  </a:outerShdw>
                </a:effectLst>
                <a:latin typeface="Times New Roman" pitchFamily="18" charset="0"/>
                <a:cs typeface="Times New Roman" pitchFamily="18" charset="0"/>
              </a:rPr>
              <a:t>Uygulaması</a:t>
            </a:r>
          </a:p>
        </p:txBody>
      </p:sp>
    </p:spTree>
    <p:extLst>
      <p:ext uri="{BB962C8B-B14F-4D97-AF65-F5344CB8AC3E}">
        <p14:creationId xmlns:p14="http://schemas.microsoft.com/office/powerpoint/2010/main" val="15191761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EE0E7BCC-3F3F-482A-8FEE-DD5BDF60B43C}" type="slidenum">
              <a:rPr lang="en-US">
                <a:solidFill>
                  <a:srgbClr val="FFFFFF"/>
                </a:solidFill>
              </a:rPr>
              <a:pPr/>
              <a:t>18</a:t>
            </a:fld>
            <a:endParaRPr lang="en-US" dirty="0">
              <a:solidFill>
                <a:srgbClr val="FFFFFF"/>
              </a:solidFill>
            </a:endParaRPr>
          </a:p>
        </p:txBody>
      </p:sp>
      <p:sp>
        <p:nvSpPr>
          <p:cNvPr id="7" name="Rectangle 2"/>
          <p:cNvSpPr>
            <a:spLocks noChangeArrowheads="1"/>
          </p:cNvSpPr>
          <p:nvPr/>
        </p:nvSpPr>
        <p:spPr bwMode="auto">
          <a:xfrm>
            <a:off x="2095500" y="3121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tr-TR" smtClean="0">
                <a:solidFill>
                  <a:srgbClr val="00264C"/>
                </a:solidFill>
              </a:rPr>
              <a:t/>
            </a:r>
            <a:br>
              <a:rPr lang="tr-TR" smtClean="0">
                <a:solidFill>
                  <a:srgbClr val="00264C"/>
                </a:solidFill>
              </a:rPr>
            </a:br>
            <a:endParaRPr lang="tr-TR" smtClean="0">
              <a:solidFill>
                <a:srgbClr val="00264C"/>
              </a:solidFill>
            </a:endParaRPr>
          </a:p>
        </p:txBody>
      </p:sp>
      <p:sp>
        <p:nvSpPr>
          <p:cNvPr id="10" name="Rectangle 2" descr="Large confetti"/>
          <p:cNvSpPr txBox="1">
            <a:spLocks noChangeArrowheads="1"/>
          </p:cNvSpPr>
          <p:nvPr/>
        </p:nvSpPr>
        <p:spPr bwMode="auto">
          <a:xfrm>
            <a:off x="1115616" y="476672"/>
            <a:ext cx="6070500" cy="1143000"/>
          </a:xfrm>
          <a:prstGeom prst="rect">
            <a:avLst/>
          </a:prstGeom>
          <a:noFill/>
          <a:ln>
            <a:noFill/>
          </a:ln>
          <a:effectLst/>
          <a:extLst>
            <a:ext uri="{909E8E84-426E-40DD-AFC4-6F175D3DCCD1}">
              <a14:hiddenFill xmlns:a14="http://schemas.microsoft.com/office/drawing/2010/main">
                <a:pattFill prst="lgConfetti">
                  <a:fgClr>
                    <a:schemeClr val="accent2"/>
                  </a:fgClr>
                  <a:bgClr>
                    <a:schemeClr val="folHlink"/>
                  </a:bgClr>
                </a:patt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rebuchet MS" pitchFamily="34" charset="0"/>
              </a:defRPr>
            </a:lvl2pPr>
            <a:lvl3pPr algn="l" rtl="0" fontAlgn="base">
              <a:spcBef>
                <a:spcPct val="0"/>
              </a:spcBef>
              <a:spcAft>
                <a:spcPct val="0"/>
              </a:spcAft>
              <a:defRPr sz="4400">
                <a:solidFill>
                  <a:schemeClr val="tx2"/>
                </a:solidFill>
                <a:latin typeface="Trebuchet MS" pitchFamily="34" charset="0"/>
              </a:defRPr>
            </a:lvl3pPr>
            <a:lvl4pPr algn="l" rtl="0" fontAlgn="base">
              <a:spcBef>
                <a:spcPct val="0"/>
              </a:spcBef>
              <a:spcAft>
                <a:spcPct val="0"/>
              </a:spcAft>
              <a:defRPr sz="4400">
                <a:solidFill>
                  <a:schemeClr val="tx2"/>
                </a:solidFill>
                <a:latin typeface="Trebuchet MS" pitchFamily="34" charset="0"/>
              </a:defRPr>
            </a:lvl4pPr>
            <a:lvl5pPr algn="l" rtl="0" fontAlgn="base">
              <a:spcBef>
                <a:spcPct val="0"/>
              </a:spcBef>
              <a:spcAft>
                <a:spcPct val="0"/>
              </a:spcAft>
              <a:defRPr sz="4400">
                <a:solidFill>
                  <a:schemeClr val="tx2"/>
                </a:solidFill>
                <a:latin typeface="Trebuchet MS" pitchFamily="34" charset="0"/>
              </a:defRPr>
            </a:lvl5pPr>
            <a:lvl6pPr marL="457200" algn="l" rtl="0" fontAlgn="base">
              <a:spcBef>
                <a:spcPct val="0"/>
              </a:spcBef>
              <a:spcAft>
                <a:spcPct val="0"/>
              </a:spcAft>
              <a:defRPr sz="4400">
                <a:solidFill>
                  <a:schemeClr val="tx2"/>
                </a:solidFill>
                <a:latin typeface="Trebuchet MS" pitchFamily="34" charset="0"/>
              </a:defRPr>
            </a:lvl6pPr>
            <a:lvl7pPr marL="914400" algn="l" rtl="0" fontAlgn="base">
              <a:spcBef>
                <a:spcPct val="0"/>
              </a:spcBef>
              <a:spcAft>
                <a:spcPct val="0"/>
              </a:spcAft>
              <a:defRPr sz="4400">
                <a:solidFill>
                  <a:schemeClr val="tx2"/>
                </a:solidFill>
                <a:latin typeface="Trebuchet MS" pitchFamily="34" charset="0"/>
              </a:defRPr>
            </a:lvl7pPr>
            <a:lvl8pPr marL="1371600" algn="l" rtl="0" fontAlgn="base">
              <a:spcBef>
                <a:spcPct val="0"/>
              </a:spcBef>
              <a:spcAft>
                <a:spcPct val="0"/>
              </a:spcAft>
              <a:defRPr sz="4400">
                <a:solidFill>
                  <a:schemeClr val="tx2"/>
                </a:solidFill>
                <a:latin typeface="Trebuchet MS" pitchFamily="34" charset="0"/>
              </a:defRPr>
            </a:lvl8pPr>
            <a:lvl9pPr marL="1828800" algn="l" rtl="0" fontAlgn="base">
              <a:spcBef>
                <a:spcPct val="0"/>
              </a:spcBef>
              <a:spcAft>
                <a:spcPct val="0"/>
              </a:spcAft>
              <a:defRPr sz="4400">
                <a:solidFill>
                  <a:schemeClr val="tx2"/>
                </a:solidFill>
                <a:latin typeface="Trebuchet MS" pitchFamily="34" charset="0"/>
              </a:defRPr>
            </a:lvl9pPr>
          </a:lstStyle>
          <a:p>
            <a:r>
              <a:rPr lang="tr-TR" sz="4000" b="1" dirty="0" smtClean="0">
                <a:solidFill>
                  <a:srgbClr val="333333"/>
                </a:solidFill>
                <a:effectLst>
                  <a:outerShdw blurRad="38100" dist="38100" dir="2700000" algn="tl">
                    <a:srgbClr val="000000">
                      <a:alpha val="43137"/>
                    </a:srgbClr>
                  </a:outerShdw>
                </a:effectLst>
                <a:latin typeface="Times New Roman" pitchFamily="18" charset="0"/>
                <a:cs typeface="Times New Roman" pitchFamily="18" charset="0"/>
              </a:rPr>
              <a:t> Sonuç</a:t>
            </a:r>
            <a:endParaRPr lang="tr-TR" sz="4000" b="1" dirty="0">
              <a:solidFill>
                <a:srgbClr val="333333"/>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Metin kutusu 1"/>
          <p:cNvSpPr txBox="1"/>
          <p:nvPr/>
        </p:nvSpPr>
        <p:spPr>
          <a:xfrm>
            <a:off x="169116" y="1580594"/>
            <a:ext cx="8723364" cy="5016758"/>
          </a:xfrm>
          <a:prstGeom prst="rect">
            <a:avLst/>
          </a:prstGeom>
          <a:noFill/>
        </p:spPr>
        <p:txBody>
          <a:bodyPr wrap="square" rtlCol="0">
            <a:spAutoFit/>
          </a:bodyPr>
          <a:lstStyle>
            <a:defPPr>
              <a:defRPr lang="tr-TR"/>
            </a:defPPr>
            <a:lvl1pPr algn="just">
              <a:defRPr sz="2000" b="1">
                <a:solidFill>
                  <a:schemeClr val="tx2">
                    <a:lumMod val="50000"/>
                  </a:schemeClr>
                </a:solidFill>
                <a:latin typeface="Times New Roman" pitchFamily="18" charset="0"/>
                <a:cs typeface="Times New Roman" pitchFamily="18" charset="0"/>
              </a:defRPr>
            </a:lvl1pPr>
          </a:lstStyle>
          <a:p>
            <a:endParaRPr lang="tr-TR" dirty="0"/>
          </a:p>
          <a:p>
            <a:pPr>
              <a:buFont typeface="Arial" pitchFamily="34" charset="0"/>
              <a:buChar char="•"/>
            </a:pPr>
            <a:r>
              <a:rPr lang="tr-TR" dirty="0" smtClean="0"/>
              <a:t>Engelli bireylerin yaşamını kolaylaştırmak için çok fazla gündemde olmayan mobil uygulamaların gelişimi eğlenceli ve dikkat çekici öğrenmeyi desteklemektedir. </a:t>
            </a:r>
          </a:p>
          <a:p>
            <a:endParaRPr lang="tr-TR" dirty="0" smtClean="0"/>
          </a:p>
          <a:p>
            <a:pPr>
              <a:buFont typeface="Arial" pitchFamily="34" charset="0"/>
              <a:buChar char="•"/>
            </a:pPr>
            <a:r>
              <a:rPr lang="tr-TR" dirty="0" smtClean="0"/>
              <a:t>Uygulamada otizm engeli bulunan çocukların sosyal gelişimini arttırmak için; teknolojinin kullanılmasıyla öğrenmenin kolaylaştırılması amaçlanmıştır. </a:t>
            </a:r>
          </a:p>
          <a:p>
            <a:endParaRPr lang="tr-TR" dirty="0" smtClean="0"/>
          </a:p>
          <a:p>
            <a:pPr>
              <a:buFont typeface="Arial" pitchFamily="34" charset="0"/>
              <a:buChar char="•"/>
            </a:pPr>
            <a:r>
              <a:rPr lang="tr-TR" dirty="0" smtClean="0"/>
              <a:t>Bu sayede öğrenci istediği sosyal gelişimi dinleyerek ve eklenen görsellerle destekleyerek öğrenmenin kalıcılığının artması amaçlanmıştır. </a:t>
            </a:r>
          </a:p>
          <a:p>
            <a:endParaRPr lang="tr-TR" dirty="0" smtClean="0"/>
          </a:p>
          <a:p>
            <a:pPr>
              <a:buFont typeface="Arial" pitchFamily="34" charset="0"/>
              <a:buChar char="•"/>
            </a:pPr>
            <a:r>
              <a:rPr lang="tr-TR" dirty="0" smtClean="0"/>
              <a:t>Sonuç olarak bu uygulama, otizm engeli bulunan çocuklarla ilgilenen bireylerin de yükünü bir nebze olsun hafifletmiştir. </a:t>
            </a:r>
          </a:p>
          <a:p>
            <a:endParaRPr lang="tr-TR" dirty="0" smtClean="0"/>
          </a:p>
          <a:p>
            <a:pPr>
              <a:buFont typeface="Arial" pitchFamily="34" charset="0"/>
              <a:buChar char="•"/>
            </a:pPr>
            <a:r>
              <a:rPr lang="tr-TR" dirty="0" smtClean="0"/>
              <a:t>Proje üzerinde yeni eğitim ve modüllerin eklenmesi için gerekli çalışmalar otizmli çocuklara eğitim veren kurumlarla beraber devam etmektedir. </a:t>
            </a:r>
          </a:p>
        </p:txBody>
      </p:sp>
      <p:sp>
        <p:nvSpPr>
          <p:cNvPr id="4" name="AutoShape 3" descr="data:image/jpeg;base64,/9j/4AAQSkZJRgABAQAAAQABAAD/2wCEAAkGBxANERIQDQ8VEBAXFRUWFQ8QEBgPDw8WFBgWFhcUFBQZICgiGBomHRgUITEhJSkrLjEvFyAzODQsNygtLisBCgoKDg0OGhAQGi8kHSQsLCwsLDQsNCwsLCwsLCwsLCssLCwsLCwsNC4sLCwsLCw3LCwsLCwsLCwsLCwsLCssLP/AABEIAKAA8AMBIgACEQEDEQH/xAAcAAEAAQUBAQAAAAAAAAAAAAAABgECBAcIAwX/xABLEAABAwECBg4GCAMHBQAAAAABAAIDEQQFBhIhMVFxBxQXIjJBVGGBkZOxwdETI0JzkrI0NVJTcqHS4iQzoxVDYmSiwvAWJUSCg//EABkBAQEAAwEAAAAAAAAAAAAAAAAEAQIDBf/EACgRAAICAQIGAwEAAwEAAAAAAAABAgMRBFESExQhMTIiI0GBM2FxJP/aAAwDAQACEQMRAD8A0aiIgC642LGj+yLBk/uR3lcjrrnYs+qLB7kd5QEpxRoSg0KqICmKNCUGhVRAUxRoTFGhVRAUxRoTFGhVRAUxRoTFGhVRAWuoBU0AGcnIAtXYT4dSSuMdhPo4hk9KB6yTnH2R+a2ReorBN7t/ylaIu5gdJE1wqC+MEaQXAEKzS1xllv8ACXUzawl+l+NNOSayzHjO+kI6ctFk2K+7XZT6ueRpGdjiXN6WuW52xNY3EjaGNGQNaMVo1AKN4V3SLXA+jQZWjGY6m+yZS2ughdFqYyeGuxydDisp9z6GBmEQvGJ2O1rZmEB7W5iDmeBoND1KRUGhaQwTvjaNpjlJ9Wd7J+B3H0ZD0Ld4Kn1FXBLt4ZTRZxx7+RijQmKNCqinOxTFGhMUaFVEBTFGhMUaFVEB5zNGK7IMx4uZcQLuCbgu1HuXD6AIiIAiIgC652LPqiwe5HeVyMuudiz6osHuR3lASpERAEREAREQBERAEREBjXkKwy+7f8pWh7p/mwe8j+Zq31bv5cn4HdxWhbp/mwe8i+Zqu0frIj1XmJvZ2crCeKE61muzlYtoGVSI7s1FhTd+1rTIwCjCcdo4sV+WnXULaGAl5bascZcavZ6t2ne5j1UUS2SbLkgmHEXRu1HfN7nda9dia1ESWiE5i1jxraS097epWW/OhS2Jq/hbjc2UiIoC4IiIAiIgLJuC7Ue5cPruCbgu1HuXD6AIiIAiIgC652LPqiwe5HeVyMuudiz6osHuR3lASpERAEREAREQBERAEREB8LDO9xYrK9w4bt4wf4nDP0Cp6FqnBa7XWm1RMZkDXB7nZ8VrCD5DpX0MPb7FttJDDWKKrG5cjj7busAdCl+AFzbVg9K8etmo41ztYOC3869IV8fpqz+sik+bZj8RKCVizPqdS9pn0HOsVRooZGtkGm1P/ozxXx9i4fxjvdO+Zqz9kiWkMLPtSE/C39wXlsTQVmtEnE2Njel7if8AarI9tOybzcjZqIigLgiIgCIiAsm4LtR7lw+u4JuC7Ue5cPoAiIgCIiALrnYs+qLB7kd5XIy652LPqiwe5HeUBKkREAREQBERAEREAUV2QL/2nB6OM+ulBDaZ2N9p/wCdBrUhvG2ss0b5ZXYrGipPgOdaSvW8JbxtBkLSXvIayMZcUZmsH/NKp01XHLL8I4X2cKwvLMzAy5NuzgOHqY6Ok0H7LOmnUCtvL5eDlztsMDYhQu4Ujh7Tzn6BmGpZ1odQU0rF9nHL/RrVDgieUj6mqsRFzNyAbI8+NNDH9lhPS8+TQpNsXWP0dldKc8khPQzejx61BMMLR6W2TaGkMH/qKd9VJblw9gskEUAs8hxGgFwc0AnjOfTVW2Qk6VGKJq5RVjbZslFA90yDk0vxM803TIOTS/EzzUnT2bFXPr3J4ige6bByaX4meabpsHJpfiZ5p09mw59e5PEUD3TIOTS/EzzWZd2yHY5XYsofB/ieAWdJaciOixfgV0H+ktm4LtR7lw+u3nPDmEtIILSQQaggjOCuIVxOoREQBERAF1zsWfVFg9yO8rkZbjurCKeS77HZ43uiijiDSGOLTI6pqXEcXMulVTslhHOyxQWWdAIufdtyfev7R3mm3JfvpO0d5qronucOrWx0Ei5+25L99J2rvNNuy/fSdq7zTonuOrWx0Ci5+27L99J2rvNNvTffydq7zTonuOrWx0CqOcACSaAZycgA0rQG3pvv5O1d5q7+0Z8V7PTSFrhRzTI5wcBloalOie46tbEgw5wn29J6KE/w7DkP3rvtnmHF1r7Ox5g/iDbkw3zhSJpHBac7+nMObWvh4H4MOtjxLM0izDLU5PTEey3m0lbUApmyDQMwS6ahHlw/prXFylxyCtewOzq5FGUnltcaSgg5/wAl6osmMEGm2O8dznutpq5xcfUcbjX7as3Nxyz+h+9TxF16izc58mGxAtzccs/ofvTc3/zn9D96nqLPUWbjkw2IBJsdhv8A5Z7D96s3Pxys9h+5T205hrWOs9RZuYdMNiE7n45Wew/cvjX/AILTWJvpMYSxVoXtGKWVzYzcuTnqtnrCvsN2tPj8H0b69Rp+dFtDUT4lk1lTHHYjOxvfjml1jkNWFrnRV9ggEuaOYjL0c65pW8sEQduWfFz4x6sV1Vo1a6uKjPt+nTTSbh3CIilKAiIgC2fcseLZoOeJp66rWC23Zo8WzWLnssR+YeCr0b+f8JtV6H24MrW6gvSi8LKfVt1K7HK9AkR60Si8scpjlDJ60Si8scqrXmqAwb04Q1eKlGBeDcMzG2mf1lXENiI3gxTSrvtalF704Q1eK2FgH9Dj/E/5lx1EnGHYzUk59yWAUyDNo4giqqLzC4IiIAiIgCIiAISiEVyFAYsr8Y8ysVSKKi2NTztM7ImufI4NY0VLjmCgOFmFItLfQWYERV38hyGSmYAcTe9T21WdkzHRytxmOFCP+ca1BeVkNmmkiO+LHEVOZwGUV1iiq0sYt5flHC+TS7eCZ7G1xuJfbJBRoa5sVfaJ4TtQzdJXM67Vu+ZstnY+Noax0YIaMgaC3MNS4qUts3OTbKa4KMcIIiLmdAiIgC3K5lLFdh02Nv5PeFppbunjpdlzu02Z46nNPiqNK/sRw1C+tl9hNYx0q5ed2neHWV6L0yJeAiIhsFczOrVczOhgwr04Q1eK2FgH9Dj/ABv+Za9vThN1eK2FgH9Dj/G/5lw1XobU+5LVRVVF5paEREAREQBERAEcaZUXhaHGtOJAeJKIi2NS2WRrAXPIa0CpccgAHGVqC+rbtmeWVoNHO3o46Zm9OQL6uGF5Wl8z4Z6sja7exjI1za71xPtL6mx1g4LQ/bcpBjjdRjM5c8cbtAGRW1xVUONk0m7JcKNhXVZTBZY4nZ2RBp1huVcWLuCXgu1HuXD689vLyXJYCIiwZCIiALfNoj/7Lc7tEbh8VD/tWhl0I6OuD12O0Bn5h4XbTv7Ecr/8bPkXUd64c/gvYrHuo8IavFZLs69ZkEfBRERYNgrmZ1armZ0MGFenCbq8VsLAP6HH+N/zLXt6cJurxWwsA/ocf4n/ADLhqvQ2p9yWqiqqLzS0IiIAiIgCIiALxtPEvYlYsr8Y8yyYZYiLCvO9YLI3GnkDc5Dc730+y3jWyWXhGreCLbJTW/w59v1g58Xe+PeV9PYlcfRWgeyJGkay3L3BQW/r2dbZTK8YraUYytcRozDnK2rgJdDrHZWiQUkefSOBztrQBp1ABVXLgpUX5ONXyt4kffm4LtR7lw+u4JuC7Ue5cPqAtCIiAIiIAujrPHXBmxHQyI/6iPFc4rpm6Y8bBiz81nYep66VPE1/00sWYMh91nfO1eKzH51gXad/0FZ8mdewzzY+C1EQrBuFczOpnFZLHYIITPC2d8sTpC58kbKBuJUND3DJvxlGjLnC+NhXdTLHaMSLgOaHBpy4uUgjVkXGF8Zy4UdJVOMckYvThN1eK2FgH9Dj/E/5lr29OE3V4qc4FXhBHZGNkmYx2M/eueGkVdoKxqU3A0pfzJsqKyCZkjQ+Nwe05nNIc09IXovNLSiIiAIiIAiIgKPbUUWGs0mmVYSyjDCi2HVzCaPbDTSSJuUcT2VqdRGdSlfAw0vJtnszmV9ZKCxreOntO1Ad661N8awc7McLyRDANrHW6ESNDwcagOUBwFQ7oot0LTux1ZTJbmOGZjXPPNkxR3rcS31j+f8ABpfQsm4LtR7lw+u4JuC7Ue5cPqQpCIiAIiIAuo8F48fBuEf5Q/lUrlxdY7HkHpbiskf2rMW5c2+xgsxeGmYksrBrK7zvx0r6b21zL5Do3wPLXtLJGGhaRlBC9dvSaR1L2/J5SeD6GIUxCvn7ek0jqTb0mkdSYM8SJhdeFE1njETomTNaKNL8jmjRzjN1L5V4W2W1SmWY1cdGQNAzADQvibek0jqTb0mkdS0VUU8pdzZ2trDPS9OE3V4rBK9JpnPNXeStjhdKRHG0ue44rWjKSTkC6eDm+7M67L0tFgeTC4xurv43DeupxOaVMrPsjsxR6Wyux+P0cgLTzjGyhSW/cErPbmtMgMcoaB6WPhZBmcPaCjB2MX8VsbTngNfnULtps7y7Mq5dsPXwe+6NByaX4mearujWfk0vxM81jbmMnLG9gf1puYycsb2B/WsY024+8yd0az8nl62eabotn5PL1s81jbmMnLG9gf1puYv5Y3sD+tMafcfeZO6LZ+Ty9bPNN0Wz8nl62eaxtzF/LG9gf1puYv5Y3sD+tMabcffse0myFA7+4lA1s815/wDXtn+4l62+at3MZOWN7A/rTcxfyxvYH9az/wCfcYu2LLVh8zF9TZ3F/EZHAMHOaVJ1ZFDrVaZrZLjPJllcQAAKk6GtboU4h2MTX1lsqNDIaHrLj3KWXHg1ZrBlgZV/HK/fSHp4uhOdVX6d2OTZP28GHgRg7/Z8RMlDPJQvIyhoFaMB5qnpKkqIopScnllcYqKwiybgu1HuXD67gm4LtR7lw+tTYIiI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9017889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EE0E7BCC-3F3F-482A-8FEE-DD5BDF60B43C}" type="slidenum">
              <a:rPr lang="en-US">
                <a:solidFill>
                  <a:srgbClr val="FFFFFF"/>
                </a:solidFill>
              </a:rPr>
              <a:pPr/>
              <a:t>19</a:t>
            </a:fld>
            <a:endParaRPr lang="en-US">
              <a:solidFill>
                <a:srgbClr val="FFFFFF"/>
              </a:solidFill>
            </a:endParaRPr>
          </a:p>
        </p:txBody>
      </p:sp>
      <p:sp>
        <p:nvSpPr>
          <p:cNvPr id="7" name="Rectangle 2"/>
          <p:cNvSpPr>
            <a:spLocks noChangeArrowheads="1"/>
          </p:cNvSpPr>
          <p:nvPr/>
        </p:nvSpPr>
        <p:spPr bwMode="auto">
          <a:xfrm>
            <a:off x="2095500" y="3121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tr-TR" smtClean="0">
                <a:solidFill>
                  <a:srgbClr val="00264C"/>
                </a:solidFill>
              </a:rPr>
              <a:t/>
            </a:r>
            <a:br>
              <a:rPr lang="tr-TR" smtClean="0">
                <a:solidFill>
                  <a:srgbClr val="00264C"/>
                </a:solidFill>
              </a:rPr>
            </a:br>
            <a:endParaRPr lang="tr-TR" smtClean="0">
              <a:solidFill>
                <a:srgbClr val="00264C"/>
              </a:solidFill>
            </a:endParaRPr>
          </a:p>
        </p:txBody>
      </p:sp>
      <p:sp>
        <p:nvSpPr>
          <p:cNvPr id="10" name="Rectangle 2" descr="Large confetti"/>
          <p:cNvSpPr txBox="1">
            <a:spLocks noChangeArrowheads="1"/>
          </p:cNvSpPr>
          <p:nvPr/>
        </p:nvSpPr>
        <p:spPr bwMode="auto">
          <a:xfrm>
            <a:off x="1246188" y="436563"/>
            <a:ext cx="6070500" cy="1143000"/>
          </a:xfrm>
          <a:prstGeom prst="rect">
            <a:avLst/>
          </a:prstGeom>
          <a:noFill/>
          <a:ln>
            <a:noFill/>
          </a:ln>
          <a:effectLst/>
          <a:extLst>
            <a:ext uri="{909E8E84-426E-40DD-AFC4-6F175D3DCCD1}">
              <a14:hiddenFill xmlns:a14="http://schemas.microsoft.com/office/drawing/2010/main">
                <a:pattFill prst="lgConfetti">
                  <a:fgClr>
                    <a:schemeClr val="accent2"/>
                  </a:fgClr>
                  <a:bgClr>
                    <a:schemeClr val="folHlink"/>
                  </a:bgClr>
                </a:patt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rebuchet MS" pitchFamily="34" charset="0"/>
              </a:defRPr>
            </a:lvl2pPr>
            <a:lvl3pPr algn="l" rtl="0" fontAlgn="base">
              <a:spcBef>
                <a:spcPct val="0"/>
              </a:spcBef>
              <a:spcAft>
                <a:spcPct val="0"/>
              </a:spcAft>
              <a:defRPr sz="4400">
                <a:solidFill>
                  <a:schemeClr val="tx2"/>
                </a:solidFill>
                <a:latin typeface="Trebuchet MS" pitchFamily="34" charset="0"/>
              </a:defRPr>
            </a:lvl3pPr>
            <a:lvl4pPr algn="l" rtl="0" fontAlgn="base">
              <a:spcBef>
                <a:spcPct val="0"/>
              </a:spcBef>
              <a:spcAft>
                <a:spcPct val="0"/>
              </a:spcAft>
              <a:defRPr sz="4400">
                <a:solidFill>
                  <a:schemeClr val="tx2"/>
                </a:solidFill>
                <a:latin typeface="Trebuchet MS" pitchFamily="34" charset="0"/>
              </a:defRPr>
            </a:lvl4pPr>
            <a:lvl5pPr algn="l" rtl="0" fontAlgn="base">
              <a:spcBef>
                <a:spcPct val="0"/>
              </a:spcBef>
              <a:spcAft>
                <a:spcPct val="0"/>
              </a:spcAft>
              <a:defRPr sz="4400">
                <a:solidFill>
                  <a:schemeClr val="tx2"/>
                </a:solidFill>
                <a:latin typeface="Trebuchet MS" pitchFamily="34" charset="0"/>
              </a:defRPr>
            </a:lvl5pPr>
            <a:lvl6pPr marL="457200" algn="l" rtl="0" fontAlgn="base">
              <a:spcBef>
                <a:spcPct val="0"/>
              </a:spcBef>
              <a:spcAft>
                <a:spcPct val="0"/>
              </a:spcAft>
              <a:defRPr sz="4400">
                <a:solidFill>
                  <a:schemeClr val="tx2"/>
                </a:solidFill>
                <a:latin typeface="Trebuchet MS" pitchFamily="34" charset="0"/>
              </a:defRPr>
            </a:lvl6pPr>
            <a:lvl7pPr marL="914400" algn="l" rtl="0" fontAlgn="base">
              <a:spcBef>
                <a:spcPct val="0"/>
              </a:spcBef>
              <a:spcAft>
                <a:spcPct val="0"/>
              </a:spcAft>
              <a:defRPr sz="4400">
                <a:solidFill>
                  <a:schemeClr val="tx2"/>
                </a:solidFill>
                <a:latin typeface="Trebuchet MS" pitchFamily="34" charset="0"/>
              </a:defRPr>
            </a:lvl7pPr>
            <a:lvl8pPr marL="1371600" algn="l" rtl="0" fontAlgn="base">
              <a:spcBef>
                <a:spcPct val="0"/>
              </a:spcBef>
              <a:spcAft>
                <a:spcPct val="0"/>
              </a:spcAft>
              <a:defRPr sz="4400">
                <a:solidFill>
                  <a:schemeClr val="tx2"/>
                </a:solidFill>
                <a:latin typeface="Trebuchet MS" pitchFamily="34" charset="0"/>
              </a:defRPr>
            </a:lvl8pPr>
            <a:lvl9pPr marL="1828800" algn="l" rtl="0" fontAlgn="base">
              <a:spcBef>
                <a:spcPct val="0"/>
              </a:spcBef>
              <a:spcAft>
                <a:spcPct val="0"/>
              </a:spcAft>
              <a:defRPr sz="4400">
                <a:solidFill>
                  <a:schemeClr val="tx2"/>
                </a:solidFill>
                <a:latin typeface="Trebuchet MS" pitchFamily="34" charset="0"/>
              </a:defRPr>
            </a:lvl9pPr>
          </a:lstStyle>
          <a:p>
            <a:r>
              <a:rPr lang="tr-TR" sz="4000" b="1" dirty="0" smtClean="0">
                <a:solidFill>
                  <a:srgbClr val="333333"/>
                </a:solidFill>
                <a:effectLst>
                  <a:outerShdw blurRad="38100" dist="38100" dir="2700000" algn="tl">
                    <a:srgbClr val="000000">
                      <a:alpha val="43137"/>
                    </a:srgbClr>
                  </a:outerShdw>
                </a:effectLst>
                <a:latin typeface="Times New Roman" pitchFamily="18" charset="0"/>
                <a:cs typeface="Times New Roman" pitchFamily="18" charset="0"/>
              </a:rPr>
              <a:t>           Teşekkürler</a:t>
            </a:r>
            <a:endParaRPr lang="tr-TR" sz="4000" b="1" dirty="0">
              <a:solidFill>
                <a:srgbClr val="333333"/>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Metin kutusu 1"/>
          <p:cNvSpPr txBox="1"/>
          <p:nvPr/>
        </p:nvSpPr>
        <p:spPr>
          <a:xfrm>
            <a:off x="251520" y="1609235"/>
            <a:ext cx="8651356" cy="2600712"/>
          </a:xfrm>
          <a:prstGeom prst="rect">
            <a:avLst/>
          </a:prstGeom>
          <a:noFill/>
        </p:spPr>
        <p:txBody>
          <a:bodyPr wrap="square" rtlCol="0">
            <a:spAutoFit/>
          </a:bodyPr>
          <a:lstStyle/>
          <a:p>
            <a:pPr algn="just"/>
            <a:endParaRPr lang="tr-TR" sz="1900" b="1" dirty="0" smtClean="0">
              <a:solidFill>
                <a:schemeClr val="tx2">
                  <a:lumMod val="50000"/>
                </a:schemeClr>
              </a:solidFill>
              <a:effectLst>
                <a:outerShdw blurRad="38100" dist="38100" dir="2700000" algn="tl">
                  <a:srgbClr val="000000">
                    <a:alpha val="43137"/>
                  </a:srgbClr>
                </a:outerShdw>
              </a:effectLst>
            </a:endParaRPr>
          </a:p>
          <a:p>
            <a:pPr marL="285750" indent="-285750"/>
            <a:endParaRPr lang="tr-TR" b="1" dirty="0">
              <a:solidFill>
                <a:schemeClr val="tx2">
                  <a:lumMod val="50000"/>
                </a:schemeClr>
              </a:solidFill>
            </a:endParaRPr>
          </a:p>
          <a:p>
            <a:pPr marL="285750" indent="-285750"/>
            <a:endParaRPr lang="tr-TR" b="1" dirty="0" smtClean="0">
              <a:solidFill>
                <a:schemeClr val="tx2">
                  <a:lumMod val="50000"/>
                </a:schemeClr>
              </a:solidFill>
            </a:endParaRPr>
          </a:p>
          <a:p>
            <a:pPr marL="285750" indent="-285750"/>
            <a:r>
              <a:rPr lang="tr-TR" b="1" dirty="0" smtClean="0">
                <a:solidFill>
                  <a:schemeClr val="tx2">
                    <a:lumMod val="50000"/>
                  </a:schemeClr>
                </a:solidFill>
              </a:rPr>
              <a:t>Dokuz Eylül Üniversitesi Yönetim Bilişim Sistemleri bölümünde yüksek lisans</a:t>
            </a:r>
          </a:p>
          <a:p>
            <a:pPr marL="285750" indent="-285750"/>
            <a:r>
              <a:rPr lang="tr-TR" b="1" dirty="0" smtClean="0">
                <a:solidFill>
                  <a:schemeClr val="tx2">
                    <a:lumMod val="50000"/>
                  </a:schemeClr>
                </a:solidFill>
              </a:rPr>
              <a:t>öğrenimine devam eden ve bu projeye destek veren Okan Afşar, Osman</a:t>
            </a:r>
          </a:p>
          <a:p>
            <a:pPr marL="285750" indent="-285750"/>
            <a:r>
              <a:rPr lang="tr-TR" b="1" dirty="0" err="1" smtClean="0">
                <a:solidFill>
                  <a:schemeClr val="tx2">
                    <a:lumMod val="50000"/>
                  </a:schemeClr>
                </a:solidFill>
              </a:rPr>
              <a:t>Aksakar</a:t>
            </a:r>
            <a:r>
              <a:rPr lang="tr-TR" b="1" dirty="0" smtClean="0">
                <a:solidFill>
                  <a:schemeClr val="tx2">
                    <a:lumMod val="50000"/>
                  </a:schemeClr>
                </a:solidFill>
              </a:rPr>
              <a:t>, Erdi Köprülü, Meltem Mutlutürk, Fevzi Demirsoy, Muzaffer Adalı ve</a:t>
            </a:r>
          </a:p>
          <a:p>
            <a:pPr marL="285750" indent="-285750"/>
            <a:r>
              <a:rPr lang="tr-TR" b="1" dirty="0" smtClean="0">
                <a:solidFill>
                  <a:schemeClr val="tx2">
                    <a:lumMod val="50000"/>
                  </a:schemeClr>
                </a:solidFill>
              </a:rPr>
              <a:t>Muzaffer Çelikkaya’ya teşekkür ederiz. </a:t>
            </a:r>
          </a:p>
          <a:p>
            <a:pPr marL="285750" indent="-285750"/>
            <a:endParaRPr lang="tr-TR" b="1" dirty="0">
              <a:solidFill>
                <a:schemeClr val="tx2">
                  <a:lumMod val="50000"/>
                </a:schemeClr>
              </a:solidFill>
            </a:endParaRPr>
          </a:p>
          <a:p>
            <a:pPr marL="285750" indent="-285750"/>
            <a:endParaRPr lang="tr-TR" dirty="0" smtClean="0">
              <a:solidFill>
                <a:srgbClr val="00264C"/>
              </a:solidFill>
            </a:endParaRPr>
          </a:p>
        </p:txBody>
      </p:sp>
      <p:pic>
        <p:nvPicPr>
          <p:cNvPr id="4098" name="Picture 2" descr="C:\Users\sesa205678\Desktop\eskisehir\banner3.png"/>
          <p:cNvPicPr>
            <a:picLocks noChangeAspect="1" noChangeArrowheads="1"/>
          </p:cNvPicPr>
          <p:nvPr/>
        </p:nvPicPr>
        <p:blipFill>
          <a:blip r:embed="rId2" cstate="print"/>
          <a:srcRect/>
          <a:stretch>
            <a:fillRect/>
          </a:stretch>
        </p:blipFill>
        <p:spPr bwMode="auto">
          <a:xfrm>
            <a:off x="827584" y="4259143"/>
            <a:ext cx="7223125" cy="1560513"/>
          </a:xfrm>
          <a:prstGeom prst="rect">
            <a:avLst/>
          </a:prstGeom>
          <a:noFill/>
        </p:spPr>
      </p:pic>
    </p:spTree>
    <p:extLst>
      <p:ext uri="{BB962C8B-B14F-4D97-AF65-F5344CB8AC3E}">
        <p14:creationId xmlns:p14="http://schemas.microsoft.com/office/powerpoint/2010/main" val="1182152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EE0E7BCC-3F3F-482A-8FEE-DD5BDF60B43C}" type="slidenum">
              <a:rPr lang="en-US">
                <a:solidFill>
                  <a:srgbClr val="FFFFFF"/>
                </a:solidFill>
              </a:rPr>
              <a:pPr/>
              <a:t>2</a:t>
            </a:fld>
            <a:endParaRPr lang="en-US">
              <a:solidFill>
                <a:srgbClr val="FFFFFF"/>
              </a:solidFill>
            </a:endParaRPr>
          </a:p>
        </p:txBody>
      </p:sp>
      <p:sp>
        <p:nvSpPr>
          <p:cNvPr id="7" name="Rectangle 2"/>
          <p:cNvSpPr>
            <a:spLocks noChangeArrowheads="1"/>
          </p:cNvSpPr>
          <p:nvPr/>
        </p:nvSpPr>
        <p:spPr bwMode="auto">
          <a:xfrm>
            <a:off x="2095500" y="3121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cs typeface="Arial" charset="0"/>
              </a:rPr>
              <a:t/>
            </a:r>
            <a:br>
              <a:rPr kumimoji="0" lang="tr-TR" sz="1800" b="0" i="0" u="none" strike="noStrike" cap="none" normalizeH="0" baseline="0" smtClean="0">
                <a:ln>
                  <a:noFill/>
                </a:ln>
                <a:solidFill>
                  <a:schemeClr val="tx1"/>
                </a:solidFill>
                <a:effectLst/>
                <a:latin typeface="Arial" charset="0"/>
                <a:cs typeface="Arial" charset="0"/>
              </a:rPr>
            </a:br>
            <a:endParaRPr kumimoji="0" lang="tr-TR" sz="1800" b="0" i="0" u="none" strike="noStrike" cap="none" normalizeH="0" baseline="0" smtClean="0">
              <a:ln>
                <a:noFill/>
              </a:ln>
              <a:solidFill>
                <a:schemeClr val="tx1"/>
              </a:solidFill>
              <a:effectLst/>
              <a:latin typeface="Arial" charset="0"/>
              <a:cs typeface="Arial" charset="0"/>
            </a:endParaRPr>
          </a:p>
        </p:txBody>
      </p:sp>
      <p:sp>
        <p:nvSpPr>
          <p:cNvPr id="10" name="Rectangle 2" descr="Large confetti"/>
          <p:cNvSpPr>
            <a:spLocks noGrp="1" noChangeArrowheads="1"/>
          </p:cNvSpPr>
          <p:nvPr>
            <p:ph type="title"/>
          </p:nvPr>
        </p:nvSpPr>
        <p:spPr>
          <a:xfrm>
            <a:off x="1093788" y="284163"/>
            <a:ext cx="6070500" cy="1143000"/>
          </a:xfrm>
        </p:spPr>
        <p:txBody>
          <a:bodyPr/>
          <a:lstStyle/>
          <a:p>
            <a:r>
              <a:rPr lang="tr-TR" b="1" smtClean="0">
                <a:effectLst>
                  <a:outerShdw blurRad="38100" dist="38100" dir="2700000" algn="tl">
                    <a:srgbClr val="000000">
                      <a:alpha val="43137"/>
                    </a:srgbClr>
                  </a:outerShdw>
                </a:effectLst>
                <a:latin typeface="Times New Roman" pitchFamily="18" charset="0"/>
                <a:cs typeface="Times New Roman" pitchFamily="18" charset="0"/>
              </a:rPr>
              <a:t>İçerik</a:t>
            </a:r>
            <a:endParaRPr lang="tr-TR" b="1">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3"/>
          <p:cNvSpPr txBox="1">
            <a:spLocks noChangeArrowheads="1"/>
          </p:cNvSpPr>
          <p:nvPr/>
        </p:nvSpPr>
        <p:spPr bwMode="auto">
          <a:xfrm>
            <a:off x="293643" y="1854886"/>
            <a:ext cx="8424936"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fontAlgn="base">
              <a:spcBef>
                <a:spcPct val="20000"/>
              </a:spcBef>
              <a:spcAft>
                <a:spcPct val="0"/>
              </a:spcAft>
              <a:buClr>
                <a:schemeClr val="bg2"/>
              </a:buClr>
              <a:buSzPct val="7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SzPct val="7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SzPct val="7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lnSpc>
                <a:spcPct val="80000"/>
              </a:lnSpc>
              <a:buFontTx/>
              <a:buNone/>
            </a:pPr>
            <a:endParaRPr lang="tr-TR" sz="2800" b="1" smtClean="0">
              <a:latin typeface="Times New Roman" pitchFamily="18" charset="0"/>
              <a:cs typeface="Times New Roman" pitchFamily="18" charset="0"/>
            </a:endParaRPr>
          </a:p>
          <a:p>
            <a:pPr marL="0" indent="0" algn="just">
              <a:lnSpc>
                <a:spcPct val="80000"/>
              </a:lnSpc>
              <a:buFontTx/>
              <a:buNone/>
            </a:pPr>
            <a:endParaRPr lang="tr-TR" sz="2800" b="1" smtClean="0">
              <a:latin typeface="Times New Roman" pitchFamily="18" charset="0"/>
              <a:cs typeface="Times New Roman" pitchFamily="18" charset="0"/>
            </a:endParaRPr>
          </a:p>
          <a:p>
            <a:pPr algn="just">
              <a:lnSpc>
                <a:spcPct val="80000"/>
              </a:lnSpc>
            </a:pPr>
            <a:r>
              <a:rPr lang="tr-TR" sz="2800" b="1" smtClean="0">
                <a:latin typeface="Times New Roman" pitchFamily="18" charset="0"/>
                <a:cs typeface="Times New Roman" pitchFamily="18" charset="0"/>
              </a:rPr>
              <a:t>Otizm Nedir?</a:t>
            </a:r>
          </a:p>
          <a:p>
            <a:pPr algn="just">
              <a:lnSpc>
                <a:spcPct val="80000"/>
              </a:lnSpc>
            </a:pPr>
            <a:r>
              <a:rPr lang="tr-TR" sz="2800" b="1" smtClean="0">
                <a:latin typeface="Times New Roman" pitchFamily="18" charset="0"/>
                <a:cs typeface="Times New Roman" pitchFamily="18" charset="0"/>
              </a:rPr>
              <a:t>Günümüzde Otizm ve Eğitim-Öğretim</a:t>
            </a:r>
            <a:endParaRPr lang="tr-TR" sz="2400" b="1" smtClean="0">
              <a:latin typeface="Times New Roman" pitchFamily="18" charset="0"/>
              <a:cs typeface="Times New Roman" pitchFamily="18" charset="0"/>
            </a:endParaRPr>
          </a:p>
          <a:p>
            <a:pPr algn="just">
              <a:lnSpc>
                <a:spcPct val="80000"/>
              </a:lnSpc>
            </a:pPr>
            <a:r>
              <a:rPr lang="tr-TR" sz="2800" b="1" smtClean="0">
                <a:latin typeface="Times New Roman" pitchFamily="18" charset="0"/>
                <a:cs typeface="Times New Roman" pitchFamily="18" charset="0"/>
              </a:rPr>
              <a:t>Türkiye’de Otizm</a:t>
            </a:r>
          </a:p>
          <a:p>
            <a:pPr algn="just">
              <a:lnSpc>
                <a:spcPct val="80000"/>
              </a:lnSpc>
            </a:pPr>
            <a:r>
              <a:rPr lang="tr-TR" sz="2800" b="1" smtClean="0">
                <a:latin typeface="Times New Roman" pitchFamily="18" charset="0"/>
                <a:cs typeface="Times New Roman" pitchFamily="18" charset="0"/>
              </a:rPr>
              <a:t>Android Programlama</a:t>
            </a:r>
          </a:p>
          <a:p>
            <a:pPr algn="just">
              <a:lnSpc>
                <a:spcPct val="80000"/>
              </a:lnSpc>
            </a:pPr>
            <a:r>
              <a:rPr lang="tr-TR" sz="2800" b="1" smtClean="0">
                <a:latin typeface="Times New Roman" pitchFamily="18" charset="0"/>
                <a:cs typeface="Times New Roman" pitchFamily="18" charset="0"/>
              </a:rPr>
              <a:t>Sosyal Becerilerini Geliştirmeye Yönelik Uygulama</a:t>
            </a:r>
          </a:p>
          <a:p>
            <a:pPr algn="just">
              <a:lnSpc>
                <a:spcPct val="80000"/>
              </a:lnSpc>
            </a:pPr>
            <a:r>
              <a:rPr lang="tr-TR" sz="2800" b="1" smtClean="0">
                <a:latin typeface="Times New Roman" pitchFamily="18" charset="0"/>
                <a:cs typeface="Times New Roman" pitchFamily="18" charset="0"/>
              </a:rPr>
              <a:t>Sonuç Ve Öneriler</a:t>
            </a:r>
          </a:p>
          <a:p>
            <a:pPr marL="0" indent="0" algn="just">
              <a:lnSpc>
                <a:spcPct val="80000"/>
              </a:lnSpc>
              <a:buNone/>
            </a:pPr>
            <a:endParaRPr lang="tr-TR" sz="2800" b="1">
              <a:latin typeface="Times New Roman" pitchFamily="18" charset="0"/>
              <a:cs typeface="Times New Roman" pitchFamily="18" charset="0"/>
            </a:endParaRPr>
          </a:p>
        </p:txBody>
      </p:sp>
      <p:pic>
        <p:nvPicPr>
          <p:cNvPr id="2050" name="Picture 2" descr="App help index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2276872"/>
            <a:ext cx="1656184" cy="1656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4151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EE0E7BCC-3F3F-482A-8FEE-DD5BDF60B43C}" type="slidenum">
              <a:rPr lang="en-US">
                <a:solidFill>
                  <a:srgbClr val="FFFFFF"/>
                </a:solidFill>
              </a:rPr>
              <a:pPr/>
              <a:t>20</a:t>
            </a:fld>
            <a:endParaRPr lang="en-US">
              <a:solidFill>
                <a:srgbClr val="FFFFFF"/>
              </a:solidFill>
            </a:endParaRPr>
          </a:p>
        </p:txBody>
      </p:sp>
      <p:sp>
        <p:nvSpPr>
          <p:cNvPr id="7" name="Rectangle 2"/>
          <p:cNvSpPr>
            <a:spLocks noChangeArrowheads="1"/>
          </p:cNvSpPr>
          <p:nvPr/>
        </p:nvSpPr>
        <p:spPr bwMode="auto">
          <a:xfrm>
            <a:off x="2095500" y="3121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tr-TR" smtClean="0">
                <a:solidFill>
                  <a:srgbClr val="00264C"/>
                </a:solidFill>
              </a:rPr>
              <a:t/>
            </a:r>
            <a:br>
              <a:rPr lang="tr-TR" smtClean="0">
                <a:solidFill>
                  <a:srgbClr val="00264C"/>
                </a:solidFill>
              </a:rPr>
            </a:br>
            <a:endParaRPr lang="tr-TR" smtClean="0">
              <a:solidFill>
                <a:srgbClr val="00264C"/>
              </a:solidFill>
            </a:endParaRPr>
          </a:p>
        </p:txBody>
      </p:sp>
      <p:sp>
        <p:nvSpPr>
          <p:cNvPr id="10" name="Rectangle 2" descr="Large confetti"/>
          <p:cNvSpPr txBox="1">
            <a:spLocks noChangeArrowheads="1"/>
          </p:cNvSpPr>
          <p:nvPr/>
        </p:nvSpPr>
        <p:spPr bwMode="auto">
          <a:xfrm>
            <a:off x="323528" y="1700808"/>
            <a:ext cx="8568952" cy="3456384"/>
          </a:xfrm>
          <a:prstGeom prst="rect">
            <a:avLst/>
          </a:prstGeom>
          <a:noFill/>
          <a:ln>
            <a:noFill/>
          </a:ln>
          <a:effectLst/>
          <a:extLst>
            <a:ext uri="{909E8E84-426E-40DD-AFC4-6F175D3DCCD1}">
              <a14:hiddenFill xmlns:a14="http://schemas.microsoft.com/office/drawing/2010/main">
                <a:pattFill prst="lgConfetti">
                  <a:fgClr>
                    <a:schemeClr val="accent2"/>
                  </a:fgClr>
                  <a:bgClr>
                    <a:schemeClr val="folHlink"/>
                  </a:bgClr>
                </a:patt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rebuchet MS" pitchFamily="34" charset="0"/>
              </a:defRPr>
            </a:lvl2pPr>
            <a:lvl3pPr algn="l" rtl="0" fontAlgn="base">
              <a:spcBef>
                <a:spcPct val="0"/>
              </a:spcBef>
              <a:spcAft>
                <a:spcPct val="0"/>
              </a:spcAft>
              <a:defRPr sz="4400">
                <a:solidFill>
                  <a:schemeClr val="tx2"/>
                </a:solidFill>
                <a:latin typeface="Trebuchet MS" pitchFamily="34" charset="0"/>
              </a:defRPr>
            </a:lvl3pPr>
            <a:lvl4pPr algn="l" rtl="0" fontAlgn="base">
              <a:spcBef>
                <a:spcPct val="0"/>
              </a:spcBef>
              <a:spcAft>
                <a:spcPct val="0"/>
              </a:spcAft>
              <a:defRPr sz="4400">
                <a:solidFill>
                  <a:schemeClr val="tx2"/>
                </a:solidFill>
                <a:latin typeface="Trebuchet MS" pitchFamily="34" charset="0"/>
              </a:defRPr>
            </a:lvl4pPr>
            <a:lvl5pPr algn="l" rtl="0" fontAlgn="base">
              <a:spcBef>
                <a:spcPct val="0"/>
              </a:spcBef>
              <a:spcAft>
                <a:spcPct val="0"/>
              </a:spcAft>
              <a:defRPr sz="4400">
                <a:solidFill>
                  <a:schemeClr val="tx2"/>
                </a:solidFill>
                <a:latin typeface="Trebuchet MS" pitchFamily="34" charset="0"/>
              </a:defRPr>
            </a:lvl5pPr>
            <a:lvl6pPr marL="457200" algn="l" rtl="0" fontAlgn="base">
              <a:spcBef>
                <a:spcPct val="0"/>
              </a:spcBef>
              <a:spcAft>
                <a:spcPct val="0"/>
              </a:spcAft>
              <a:defRPr sz="4400">
                <a:solidFill>
                  <a:schemeClr val="tx2"/>
                </a:solidFill>
                <a:latin typeface="Trebuchet MS" pitchFamily="34" charset="0"/>
              </a:defRPr>
            </a:lvl6pPr>
            <a:lvl7pPr marL="914400" algn="l" rtl="0" fontAlgn="base">
              <a:spcBef>
                <a:spcPct val="0"/>
              </a:spcBef>
              <a:spcAft>
                <a:spcPct val="0"/>
              </a:spcAft>
              <a:defRPr sz="4400">
                <a:solidFill>
                  <a:schemeClr val="tx2"/>
                </a:solidFill>
                <a:latin typeface="Trebuchet MS" pitchFamily="34" charset="0"/>
              </a:defRPr>
            </a:lvl7pPr>
            <a:lvl8pPr marL="1371600" algn="l" rtl="0" fontAlgn="base">
              <a:spcBef>
                <a:spcPct val="0"/>
              </a:spcBef>
              <a:spcAft>
                <a:spcPct val="0"/>
              </a:spcAft>
              <a:defRPr sz="4400">
                <a:solidFill>
                  <a:schemeClr val="tx2"/>
                </a:solidFill>
                <a:latin typeface="Trebuchet MS" pitchFamily="34" charset="0"/>
              </a:defRPr>
            </a:lvl8pPr>
            <a:lvl9pPr marL="1828800" algn="l" rtl="0" fontAlgn="base">
              <a:spcBef>
                <a:spcPct val="0"/>
              </a:spcBef>
              <a:spcAft>
                <a:spcPct val="0"/>
              </a:spcAft>
              <a:defRPr sz="4400">
                <a:solidFill>
                  <a:schemeClr val="tx2"/>
                </a:solidFill>
                <a:latin typeface="Trebuchet MS" pitchFamily="34" charset="0"/>
              </a:defRPr>
            </a:lvl9pPr>
          </a:lstStyle>
          <a:p>
            <a:r>
              <a:rPr lang="tr-TR" sz="40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tr-TR"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Teşekkür Ederim</a:t>
            </a:r>
          </a:p>
          <a:p>
            <a:pPr algn="r"/>
            <a:endParaRPr lang="tr-TR"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r"/>
            <a:r>
              <a:rPr lang="tr-TR"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sz="24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sz="16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tr-TR" sz="16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endParaRPr lang="tr-TR" sz="16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r"/>
            <a:r>
              <a:rPr lang="tr-TR" sz="16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Öğr. Gör. Mehmet Can HANAYLI</a:t>
            </a:r>
          </a:p>
          <a:p>
            <a:pPr algn="r"/>
            <a:r>
              <a:rPr lang="tr-TR" sz="16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mehmet.can.hanayli@cbu.edu.tr</a:t>
            </a:r>
          </a:p>
          <a:p>
            <a:pPr algn="r"/>
            <a:r>
              <a:rPr lang="tr-TR" sz="1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a:t>
            </a:r>
            <a:r>
              <a:rPr lang="tr-TR" sz="16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ehmet.can.hanayli@gmail.com</a:t>
            </a:r>
          </a:p>
          <a:p>
            <a:endParaRPr lang="tr-TR" sz="40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 name="Picture 5" descr="C:\Users\sesa205678\Desktop\eskisehir\AAcduGUiwNEsHkE2HAWmqeUZM-rsm-byk.jpg"/>
          <p:cNvPicPr>
            <a:picLocks noChangeAspect="1" noChangeArrowheads="1"/>
          </p:cNvPicPr>
          <p:nvPr/>
        </p:nvPicPr>
        <p:blipFill>
          <a:blip r:embed="rId2" cstate="print"/>
          <a:srcRect/>
          <a:stretch>
            <a:fillRect/>
          </a:stretch>
        </p:blipFill>
        <p:spPr bwMode="auto">
          <a:xfrm>
            <a:off x="-72008" y="4761194"/>
            <a:ext cx="4139952" cy="1895392"/>
          </a:xfrm>
          <a:prstGeom prst="rect">
            <a:avLst/>
          </a:prstGeom>
          <a:ln>
            <a:noFill/>
          </a:ln>
          <a:effectLst>
            <a:softEdge rad="112500"/>
          </a:effectLst>
        </p:spPr>
      </p:pic>
      <p:pic>
        <p:nvPicPr>
          <p:cNvPr id="12" name="Picture 2" descr="C:\Users\sesa205678\Desktop\eskisehir\download.png"/>
          <p:cNvPicPr>
            <a:picLocks noChangeAspect="1" noChangeArrowheads="1"/>
          </p:cNvPicPr>
          <p:nvPr/>
        </p:nvPicPr>
        <p:blipFill>
          <a:blip r:embed="rId3" cstate="print"/>
          <a:srcRect/>
          <a:stretch>
            <a:fillRect/>
          </a:stretch>
        </p:blipFill>
        <p:spPr bwMode="auto">
          <a:xfrm>
            <a:off x="3347864" y="4683621"/>
            <a:ext cx="2209800" cy="1944216"/>
          </a:xfrm>
          <a:prstGeom prst="rect">
            <a:avLst/>
          </a:prstGeom>
          <a:noFill/>
        </p:spPr>
      </p:pic>
      <p:pic>
        <p:nvPicPr>
          <p:cNvPr id="13" name="Picture 4" descr="C:\Users\sesa205678\Desktop\eskisehir\CBULOGO.png"/>
          <p:cNvPicPr>
            <a:picLocks noChangeAspect="1" noChangeArrowheads="1"/>
          </p:cNvPicPr>
          <p:nvPr/>
        </p:nvPicPr>
        <p:blipFill>
          <a:blip r:embed="rId4" cstate="print"/>
          <a:srcRect/>
          <a:stretch>
            <a:fillRect/>
          </a:stretch>
        </p:blipFill>
        <p:spPr bwMode="auto">
          <a:xfrm>
            <a:off x="5796136" y="4661291"/>
            <a:ext cx="3240360" cy="2038350"/>
          </a:xfrm>
          <a:prstGeom prst="rect">
            <a:avLst/>
          </a:prstGeom>
          <a:noFill/>
        </p:spPr>
      </p:pic>
      <p:sp>
        <p:nvSpPr>
          <p:cNvPr id="14" name="TextBox 13"/>
          <p:cNvSpPr txBox="1"/>
          <p:nvPr/>
        </p:nvSpPr>
        <p:spPr>
          <a:xfrm>
            <a:off x="2843808" y="2564904"/>
            <a:ext cx="3203848" cy="923330"/>
          </a:xfrm>
          <a:prstGeom prst="rect">
            <a:avLst/>
          </a:prstGeom>
          <a:noFill/>
        </p:spPr>
        <p:txBody>
          <a:bodyPr wrap="square" rtlCol="0">
            <a:spAutoFit/>
          </a:bodyPr>
          <a:lstStyle/>
          <a:p>
            <a:r>
              <a:rPr lang="tr-TR"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Öğr.Gör.Serhat SERBEST</a:t>
            </a:r>
            <a:br>
              <a:rPr lang="tr-TR"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serhat.serbest@cbu.edu.tr</a:t>
            </a:r>
            <a:br>
              <a:rPr lang="tr-TR"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serhat.serbest@hotmail.com</a:t>
            </a:r>
            <a:endParaRPr lang="tr-TR" dirty="0"/>
          </a:p>
        </p:txBody>
      </p:sp>
      <p:sp>
        <p:nvSpPr>
          <p:cNvPr id="15" name="TextBox 14"/>
          <p:cNvSpPr txBox="1"/>
          <p:nvPr/>
        </p:nvSpPr>
        <p:spPr>
          <a:xfrm>
            <a:off x="0" y="3717032"/>
            <a:ext cx="3816424" cy="923330"/>
          </a:xfrm>
          <a:prstGeom prst="rect">
            <a:avLst/>
          </a:prstGeom>
          <a:noFill/>
        </p:spPr>
        <p:txBody>
          <a:bodyPr wrap="square" rtlCol="0">
            <a:spAutoFit/>
          </a:bodyPr>
          <a:lstStyle/>
          <a:p>
            <a:r>
              <a:rPr lang="tr-TR"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Tolga ÜREKLİ</a:t>
            </a:r>
            <a:br>
              <a:rPr lang="tr-TR"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dirty="0" smtClean="0"/>
              <a:t> </a:t>
            </a:r>
            <a:r>
              <a:rPr lang="tr-TR"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tolga.urekli@schneider-electric.com</a:t>
            </a:r>
            <a:br>
              <a:rPr lang="tr-TR"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tr-TR"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tolga.urekli@</a:t>
            </a:r>
            <a:r>
              <a:rPr lang="tr-TR" dirty="0" smtClean="0"/>
              <a:t> </a:t>
            </a:r>
            <a:r>
              <a:rPr lang="tr-TR"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gmail.com</a:t>
            </a:r>
          </a:p>
        </p:txBody>
      </p:sp>
      <p:sp>
        <p:nvSpPr>
          <p:cNvPr id="16" name="Rectangle 2" descr="Large confetti"/>
          <p:cNvSpPr txBox="1">
            <a:spLocks noChangeArrowheads="1"/>
          </p:cNvSpPr>
          <p:nvPr/>
        </p:nvSpPr>
        <p:spPr bwMode="auto">
          <a:xfrm>
            <a:off x="1043608" y="260648"/>
            <a:ext cx="7416824" cy="1318915"/>
          </a:xfrm>
          <a:prstGeom prst="rect">
            <a:avLst/>
          </a:prstGeom>
          <a:noFill/>
          <a:ln>
            <a:noFill/>
          </a:ln>
          <a:effectLst/>
          <a:extLst>
            <a:ext uri="{909E8E84-426E-40DD-AFC4-6F175D3DCCD1}">
              <a14:hiddenFill xmlns:a14="http://schemas.microsoft.com/office/drawing/2010/main">
                <a:pattFill prst="lgConfetti">
                  <a:fgClr>
                    <a:schemeClr val="accent2"/>
                  </a:fgClr>
                  <a:bgClr>
                    <a:schemeClr val="folHlink"/>
                  </a:bgClr>
                </a:patt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rebuchet MS" pitchFamily="34" charset="0"/>
              </a:defRPr>
            </a:lvl2pPr>
            <a:lvl3pPr algn="l" rtl="0" fontAlgn="base">
              <a:spcBef>
                <a:spcPct val="0"/>
              </a:spcBef>
              <a:spcAft>
                <a:spcPct val="0"/>
              </a:spcAft>
              <a:defRPr sz="4400">
                <a:solidFill>
                  <a:schemeClr val="tx2"/>
                </a:solidFill>
                <a:latin typeface="Trebuchet MS" pitchFamily="34" charset="0"/>
              </a:defRPr>
            </a:lvl3pPr>
            <a:lvl4pPr algn="l" rtl="0" fontAlgn="base">
              <a:spcBef>
                <a:spcPct val="0"/>
              </a:spcBef>
              <a:spcAft>
                <a:spcPct val="0"/>
              </a:spcAft>
              <a:defRPr sz="4400">
                <a:solidFill>
                  <a:schemeClr val="tx2"/>
                </a:solidFill>
                <a:latin typeface="Trebuchet MS" pitchFamily="34" charset="0"/>
              </a:defRPr>
            </a:lvl4pPr>
            <a:lvl5pPr algn="l" rtl="0" fontAlgn="base">
              <a:spcBef>
                <a:spcPct val="0"/>
              </a:spcBef>
              <a:spcAft>
                <a:spcPct val="0"/>
              </a:spcAft>
              <a:defRPr sz="4400">
                <a:solidFill>
                  <a:schemeClr val="tx2"/>
                </a:solidFill>
                <a:latin typeface="Trebuchet MS" pitchFamily="34" charset="0"/>
              </a:defRPr>
            </a:lvl5pPr>
            <a:lvl6pPr marL="457200" algn="l" rtl="0" fontAlgn="base">
              <a:spcBef>
                <a:spcPct val="0"/>
              </a:spcBef>
              <a:spcAft>
                <a:spcPct val="0"/>
              </a:spcAft>
              <a:defRPr sz="4400">
                <a:solidFill>
                  <a:schemeClr val="tx2"/>
                </a:solidFill>
                <a:latin typeface="Trebuchet MS" pitchFamily="34" charset="0"/>
              </a:defRPr>
            </a:lvl6pPr>
            <a:lvl7pPr marL="914400" algn="l" rtl="0" fontAlgn="base">
              <a:spcBef>
                <a:spcPct val="0"/>
              </a:spcBef>
              <a:spcAft>
                <a:spcPct val="0"/>
              </a:spcAft>
              <a:defRPr sz="4400">
                <a:solidFill>
                  <a:schemeClr val="tx2"/>
                </a:solidFill>
                <a:latin typeface="Trebuchet MS" pitchFamily="34" charset="0"/>
              </a:defRPr>
            </a:lvl7pPr>
            <a:lvl8pPr marL="1371600" algn="l" rtl="0" fontAlgn="base">
              <a:spcBef>
                <a:spcPct val="0"/>
              </a:spcBef>
              <a:spcAft>
                <a:spcPct val="0"/>
              </a:spcAft>
              <a:defRPr sz="4400">
                <a:solidFill>
                  <a:schemeClr val="tx2"/>
                </a:solidFill>
                <a:latin typeface="Trebuchet MS" pitchFamily="34" charset="0"/>
              </a:defRPr>
            </a:lvl8pPr>
            <a:lvl9pPr marL="1828800" algn="l" rtl="0" fontAlgn="base">
              <a:spcBef>
                <a:spcPct val="0"/>
              </a:spcBef>
              <a:spcAft>
                <a:spcPct val="0"/>
              </a:spcAft>
              <a:defRPr sz="4400">
                <a:solidFill>
                  <a:schemeClr val="tx2"/>
                </a:solidFill>
                <a:latin typeface="Trebuchet MS" pitchFamily="34" charset="0"/>
              </a:defRPr>
            </a:lvl9pPr>
          </a:lstStyle>
          <a:p>
            <a:pPr algn="ctr"/>
            <a:r>
              <a:rPr lang="tr-TR" sz="2800" b="1" dirty="0">
                <a:effectLst>
                  <a:outerShdw blurRad="38100" dist="38100" dir="2700000" algn="tl">
                    <a:srgbClr val="000000">
                      <a:alpha val="43137"/>
                    </a:srgbClr>
                  </a:outerShdw>
                </a:effectLst>
                <a:latin typeface="Times New Roman" pitchFamily="18" charset="0"/>
                <a:cs typeface="Times New Roman" pitchFamily="18" charset="0"/>
              </a:rPr>
              <a:t>Otizmli Çocukların Sosyal Becerilerini    </a:t>
            </a:r>
            <a:r>
              <a:rPr lang="tr-TR" sz="2800" b="1" dirty="0" smtClean="0">
                <a:effectLst>
                  <a:outerShdw blurRad="38100" dist="38100" dir="2700000" algn="tl">
                    <a:srgbClr val="000000">
                      <a:alpha val="43137"/>
                    </a:srgbClr>
                  </a:outerShdw>
                </a:effectLst>
                <a:latin typeface="Times New Roman" pitchFamily="18" charset="0"/>
                <a:cs typeface="Times New Roman" pitchFamily="18" charset="0"/>
              </a:rPr>
              <a:t>Geliştirmeye </a:t>
            </a:r>
            <a:r>
              <a:rPr lang="tr-TR" sz="2800" b="1" dirty="0">
                <a:effectLst>
                  <a:outerShdw blurRad="38100" dist="38100" dir="2700000" algn="tl">
                    <a:srgbClr val="000000">
                      <a:alpha val="43137"/>
                    </a:srgbClr>
                  </a:outerShdw>
                </a:effectLst>
                <a:latin typeface="Times New Roman" pitchFamily="18" charset="0"/>
                <a:cs typeface="Times New Roman" pitchFamily="18" charset="0"/>
              </a:rPr>
              <a:t>Yönelik Tasarlanan </a:t>
            </a:r>
            <a:br>
              <a:rPr lang="tr-TR" sz="2800" b="1" dirty="0">
                <a:effectLst>
                  <a:outerShdw blurRad="38100" dist="38100" dir="2700000" algn="tl">
                    <a:srgbClr val="000000">
                      <a:alpha val="43137"/>
                    </a:srgbClr>
                  </a:outerShdw>
                </a:effectLst>
                <a:latin typeface="Times New Roman" pitchFamily="18" charset="0"/>
                <a:cs typeface="Times New Roman" pitchFamily="18" charset="0"/>
              </a:rPr>
            </a:br>
            <a:r>
              <a:rPr lang="tr-TR" sz="2800" b="1" dirty="0" err="1" smtClean="0">
                <a:effectLst>
                  <a:outerShdw blurRad="38100" dist="38100" dir="2700000" algn="tl">
                    <a:srgbClr val="000000">
                      <a:alpha val="43137"/>
                    </a:srgbClr>
                  </a:outerShdw>
                </a:effectLst>
                <a:latin typeface="Times New Roman" pitchFamily="18" charset="0"/>
                <a:cs typeface="Times New Roman" pitchFamily="18" charset="0"/>
              </a:rPr>
              <a:t>Android</a:t>
            </a:r>
            <a:r>
              <a:rPr lang="tr-TR" sz="28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tr-TR" sz="2800" b="1" dirty="0">
                <a:effectLst>
                  <a:outerShdw blurRad="38100" dist="38100" dir="2700000" algn="tl">
                    <a:srgbClr val="000000">
                      <a:alpha val="43137"/>
                    </a:srgbClr>
                  </a:outerShdw>
                </a:effectLst>
                <a:latin typeface="Times New Roman" pitchFamily="18" charset="0"/>
                <a:cs typeface="Times New Roman" pitchFamily="18" charset="0"/>
              </a:rPr>
              <a:t>Uygulaması</a:t>
            </a:r>
          </a:p>
        </p:txBody>
      </p:sp>
    </p:spTree>
    <p:extLst>
      <p:ext uri="{BB962C8B-B14F-4D97-AF65-F5344CB8AC3E}">
        <p14:creationId xmlns:p14="http://schemas.microsoft.com/office/powerpoint/2010/main" val="24469295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EE0E7BCC-3F3F-482A-8FEE-DD5BDF60B43C}" type="slidenum">
              <a:rPr lang="en-US">
                <a:solidFill>
                  <a:srgbClr val="FFFFFF"/>
                </a:solidFill>
              </a:rPr>
              <a:pPr/>
              <a:t>3</a:t>
            </a:fld>
            <a:endParaRPr lang="en-US">
              <a:solidFill>
                <a:srgbClr val="FFFFFF"/>
              </a:solidFill>
            </a:endParaRPr>
          </a:p>
        </p:txBody>
      </p:sp>
      <p:sp>
        <p:nvSpPr>
          <p:cNvPr id="7" name="Rectangle 2"/>
          <p:cNvSpPr>
            <a:spLocks noChangeArrowheads="1"/>
          </p:cNvSpPr>
          <p:nvPr/>
        </p:nvSpPr>
        <p:spPr bwMode="auto">
          <a:xfrm>
            <a:off x="2095500" y="3121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cs typeface="Arial" charset="0"/>
              </a:rPr>
              <a:t/>
            </a:r>
            <a:br>
              <a:rPr kumimoji="0" lang="tr-TR" sz="1800" b="0" i="0" u="none" strike="noStrike" cap="none" normalizeH="0" baseline="0" smtClean="0">
                <a:ln>
                  <a:noFill/>
                </a:ln>
                <a:solidFill>
                  <a:schemeClr val="tx1"/>
                </a:solidFill>
                <a:effectLst/>
                <a:latin typeface="Arial" charset="0"/>
                <a:cs typeface="Arial" charset="0"/>
              </a:rPr>
            </a:br>
            <a:endParaRPr kumimoji="0" lang="tr-TR" sz="1800" b="0" i="0" u="none" strike="noStrike" cap="none" normalizeH="0" baseline="0" smtClean="0">
              <a:ln>
                <a:noFill/>
              </a:ln>
              <a:solidFill>
                <a:schemeClr val="tx1"/>
              </a:solidFill>
              <a:effectLst/>
              <a:latin typeface="Arial" charset="0"/>
              <a:cs typeface="Arial" charset="0"/>
            </a:endParaRPr>
          </a:p>
        </p:txBody>
      </p:sp>
      <p:sp>
        <p:nvSpPr>
          <p:cNvPr id="10" name="Rectangle 2" descr="Large confetti"/>
          <p:cNvSpPr>
            <a:spLocks noGrp="1" noChangeArrowheads="1"/>
          </p:cNvSpPr>
          <p:nvPr>
            <p:ph type="title"/>
          </p:nvPr>
        </p:nvSpPr>
        <p:spPr>
          <a:xfrm>
            <a:off x="1093788" y="284163"/>
            <a:ext cx="6070500" cy="1143000"/>
          </a:xfrm>
        </p:spPr>
        <p:txBody>
          <a:bodyPr/>
          <a:lstStyle/>
          <a:p>
            <a:r>
              <a:rPr lang="tr-TR" b="1" dirty="0" smtClean="0">
                <a:effectLst>
                  <a:outerShdw blurRad="38100" dist="38100" dir="2700000" algn="tl">
                    <a:srgbClr val="000000">
                      <a:alpha val="43137"/>
                    </a:srgbClr>
                  </a:outerShdw>
                </a:effectLst>
                <a:latin typeface="Times New Roman" pitchFamily="18" charset="0"/>
                <a:cs typeface="Times New Roman" pitchFamily="18" charset="0"/>
              </a:rPr>
              <a:t>Otizm Nedir?</a:t>
            </a:r>
            <a:endParaRPr lang="tr-TR"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3"/>
          <p:cNvSpPr txBox="1">
            <a:spLocks noChangeArrowheads="1"/>
          </p:cNvSpPr>
          <p:nvPr/>
        </p:nvSpPr>
        <p:spPr bwMode="auto">
          <a:xfrm>
            <a:off x="395536" y="1916832"/>
            <a:ext cx="842493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fontAlgn="base">
              <a:spcBef>
                <a:spcPct val="20000"/>
              </a:spcBef>
              <a:spcAft>
                <a:spcPct val="0"/>
              </a:spcAft>
              <a:buClr>
                <a:schemeClr val="bg2"/>
              </a:buClr>
              <a:buSzPct val="7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SzPct val="7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SzPct val="7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80000"/>
              </a:lnSpc>
            </a:pPr>
            <a:r>
              <a:rPr lang="tr-TR" sz="2400" dirty="0" smtClean="0"/>
              <a:t>Otizm üç yaşından önce başlayan ve ömür boyu süren, sosyal etkileşime ve iletişime zarar veren, sınırlı ve tekrarlanan davranışlara yol açan beynin gelişimini engelleyen </a:t>
            </a:r>
            <a:r>
              <a:rPr lang="tr-TR" sz="2400" dirty="0"/>
              <a:t>bir rahatsızlıktır</a:t>
            </a:r>
            <a:r>
              <a:rPr lang="tr-TR" sz="2400" dirty="0" smtClean="0"/>
              <a:t>.</a:t>
            </a:r>
          </a:p>
          <a:p>
            <a:pPr marL="0" indent="0" algn="just">
              <a:lnSpc>
                <a:spcPct val="80000"/>
              </a:lnSpc>
              <a:buNone/>
            </a:pPr>
            <a:r>
              <a:rPr lang="tr-TR" sz="2400" dirty="0" smtClean="0"/>
              <a:t/>
            </a:r>
            <a:br>
              <a:rPr lang="tr-TR" sz="2400" dirty="0" smtClean="0"/>
            </a:br>
            <a:endParaRPr lang="tr-TR" sz="2400" dirty="0" smtClean="0"/>
          </a:p>
          <a:p>
            <a:pPr algn="just">
              <a:lnSpc>
                <a:spcPct val="80000"/>
              </a:lnSpc>
            </a:pPr>
            <a:r>
              <a:rPr lang="tr-TR" sz="2400" dirty="0" smtClean="0"/>
              <a:t>Otizm; sessiz kalma, zekâ engelli olma, durmadan el çırpma ya da sallanma gibi ciddi bozukluklar gösteren bireylerden, etkin ama belirgin olarak sıra dışı sosyal yaklaşımlar gösteren, çok dar ilgi odakları olan ve laf ebesi, bilgiçlik taslayan, iletişimi olan daha az bozukluk gösteren bireylere kadar çok geniş bir spektrumda kendini gösterir. </a:t>
            </a:r>
          </a:p>
          <a:p>
            <a:pPr algn="just">
              <a:lnSpc>
                <a:spcPct val="80000"/>
              </a:lnSpc>
              <a:buNone/>
            </a:pPr>
            <a:endParaRPr lang="tr-TR" sz="2200" b="1" dirty="0">
              <a:latin typeface="Times New Roman" pitchFamily="18" charset="0"/>
              <a:cs typeface="Times New Roman" pitchFamily="18" charset="0"/>
            </a:endParaRPr>
          </a:p>
        </p:txBody>
      </p:sp>
    </p:spTree>
    <p:extLst>
      <p:ext uri="{BB962C8B-B14F-4D97-AF65-F5344CB8AC3E}">
        <p14:creationId xmlns:p14="http://schemas.microsoft.com/office/powerpoint/2010/main" val="22956761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EE0E7BCC-3F3F-482A-8FEE-DD5BDF60B43C}" type="slidenum">
              <a:rPr lang="en-US">
                <a:solidFill>
                  <a:srgbClr val="FFFFFF"/>
                </a:solidFill>
              </a:rPr>
              <a:pPr/>
              <a:t>4</a:t>
            </a:fld>
            <a:endParaRPr lang="en-US">
              <a:solidFill>
                <a:srgbClr val="FFFFFF"/>
              </a:solidFill>
            </a:endParaRPr>
          </a:p>
        </p:txBody>
      </p:sp>
      <p:sp>
        <p:nvSpPr>
          <p:cNvPr id="31746" name="Rectangle 2" descr="Large confetti"/>
          <p:cNvSpPr>
            <a:spLocks noGrp="1" noChangeArrowheads="1"/>
          </p:cNvSpPr>
          <p:nvPr>
            <p:ph type="title"/>
          </p:nvPr>
        </p:nvSpPr>
        <p:spPr>
          <a:xfrm>
            <a:off x="1093788" y="284163"/>
            <a:ext cx="6070500" cy="1143000"/>
          </a:xfrm>
        </p:spPr>
        <p:txBody>
          <a:bodyPr/>
          <a:lstStyle/>
          <a:p>
            <a:r>
              <a:rPr lang="tr-TR" b="1" dirty="0" smtClean="0">
                <a:effectLst>
                  <a:outerShdw blurRad="38100" dist="38100" dir="2700000" algn="tl">
                    <a:srgbClr val="000000">
                      <a:alpha val="43137"/>
                    </a:srgbClr>
                  </a:outerShdw>
                </a:effectLst>
                <a:latin typeface="Times New Roman" pitchFamily="18" charset="0"/>
                <a:cs typeface="Times New Roman" pitchFamily="18" charset="0"/>
              </a:rPr>
              <a:t>Otizm Nedir?</a:t>
            </a:r>
            <a:endParaRPr lang="tr-TR"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747" name="Rectangle 3"/>
          <p:cNvSpPr>
            <a:spLocks noGrp="1" noChangeArrowheads="1"/>
          </p:cNvSpPr>
          <p:nvPr>
            <p:ph type="body" idx="1"/>
          </p:nvPr>
        </p:nvSpPr>
        <p:spPr>
          <a:xfrm>
            <a:off x="395536" y="1686272"/>
            <a:ext cx="8424936" cy="2318792"/>
          </a:xfrm>
        </p:spPr>
        <p:txBody>
          <a:bodyPr/>
          <a:lstStyle/>
          <a:p>
            <a:pPr algn="just">
              <a:buNone/>
            </a:pPr>
            <a:endParaRPr lang="tr-TR" sz="2400" dirty="0" smtClean="0"/>
          </a:p>
          <a:p>
            <a:pPr algn="just">
              <a:buNone/>
            </a:pPr>
            <a:r>
              <a:rPr lang="tr-TR" sz="2400" dirty="0" smtClean="0"/>
              <a:t>Otizmli bireyler yineleyici ve sınırlı davranışın birçok türünü</a:t>
            </a:r>
          </a:p>
          <a:p>
            <a:pPr algn="just">
              <a:buNone/>
            </a:pPr>
            <a:r>
              <a:rPr lang="tr-TR" sz="2400" dirty="0" smtClean="0"/>
              <a:t>gösterirler. </a:t>
            </a:r>
          </a:p>
          <a:p>
            <a:pPr algn="just">
              <a:buNone/>
            </a:pPr>
            <a:endParaRPr lang="tr-TR" sz="2200" b="1" dirty="0" smtClean="0">
              <a:solidFill>
                <a:schemeClr val="tx2">
                  <a:lumMod val="50000"/>
                </a:schemeClr>
              </a:solidFill>
              <a:latin typeface="Times New Roman" pitchFamily="18" charset="0"/>
              <a:cs typeface="Times New Roman" pitchFamily="18" charset="0"/>
            </a:endParaRPr>
          </a:p>
          <a:p>
            <a:pPr>
              <a:buFont typeface="Wingdings" pitchFamily="2" charset="2"/>
              <a:buChar char="§"/>
            </a:pPr>
            <a:r>
              <a:rPr lang="tr-TR" sz="2400" b="1" dirty="0" smtClean="0"/>
              <a:t>Stereotipi </a:t>
            </a:r>
            <a:r>
              <a:rPr lang="tr-TR" sz="2200" b="1" dirty="0" smtClean="0">
                <a:solidFill>
                  <a:schemeClr val="tx2">
                    <a:lumMod val="50000"/>
                  </a:schemeClr>
                </a:solidFill>
                <a:latin typeface="Times New Roman" pitchFamily="18" charset="0"/>
                <a:cs typeface="Times New Roman" pitchFamily="18" charset="0"/>
              </a:rPr>
              <a:t>el çırpma, kafa ve vücut sallama gibi amaçsız hareketlerdir. </a:t>
            </a:r>
          </a:p>
          <a:p>
            <a:pPr>
              <a:buFont typeface="Wingdings" pitchFamily="2" charset="2"/>
              <a:buChar char="§"/>
            </a:pPr>
            <a:r>
              <a:rPr lang="tr-TR" sz="2400" b="1" dirty="0" smtClean="0"/>
              <a:t>Kompulsif </a:t>
            </a:r>
            <a:r>
              <a:rPr lang="tr-TR" sz="2200" b="1" dirty="0" smtClean="0">
                <a:solidFill>
                  <a:schemeClr val="tx2">
                    <a:lumMod val="50000"/>
                  </a:schemeClr>
                </a:solidFill>
                <a:latin typeface="Times New Roman" pitchFamily="18" charset="0"/>
                <a:cs typeface="Times New Roman" pitchFamily="18" charset="0"/>
              </a:rPr>
              <a:t>davranış isteyerek yapılır ve nesneleri belirli bir düzende dizmek gibi rutin kuralları izler. </a:t>
            </a:r>
          </a:p>
          <a:p>
            <a:pPr>
              <a:buFont typeface="Wingdings" pitchFamily="2" charset="2"/>
              <a:buChar char="§"/>
            </a:pPr>
            <a:r>
              <a:rPr lang="tr-TR" sz="2400" b="1" dirty="0" smtClean="0"/>
              <a:t>Tekdüzelik </a:t>
            </a:r>
            <a:r>
              <a:rPr lang="tr-TR" sz="2200" b="1" dirty="0" smtClean="0">
                <a:solidFill>
                  <a:schemeClr val="tx2">
                    <a:lumMod val="50000"/>
                  </a:schemeClr>
                </a:solidFill>
                <a:latin typeface="Times New Roman" pitchFamily="18" charset="0"/>
                <a:cs typeface="Times New Roman" pitchFamily="18" charset="0"/>
              </a:rPr>
              <a:t>değişikliğe karşı direnç göstermektir; örneğin mobilyaların yerinin değiştirilmesine karşı çıkmak gibi. </a:t>
            </a:r>
          </a:p>
        </p:txBody>
      </p:sp>
      <p:sp>
        <p:nvSpPr>
          <p:cNvPr id="7" name="Rectangle 2"/>
          <p:cNvSpPr>
            <a:spLocks noChangeArrowheads="1"/>
          </p:cNvSpPr>
          <p:nvPr/>
        </p:nvSpPr>
        <p:spPr bwMode="auto">
          <a:xfrm>
            <a:off x="2095500" y="3121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cs typeface="Arial" charset="0"/>
              </a:rPr>
              <a:t/>
            </a:r>
            <a:br>
              <a:rPr kumimoji="0" lang="tr-TR" sz="1800" b="0" i="0" u="none" strike="noStrike" cap="none" normalizeH="0" baseline="0" smtClean="0">
                <a:ln>
                  <a:noFill/>
                </a:ln>
                <a:solidFill>
                  <a:schemeClr val="tx1"/>
                </a:solidFill>
                <a:effectLst/>
                <a:latin typeface="Arial" charset="0"/>
                <a:cs typeface="Arial" charset="0"/>
              </a:rPr>
            </a:br>
            <a:endParaRPr kumimoji="0" lang="tr-TR"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2018340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EE0E7BCC-3F3F-482A-8FEE-DD5BDF60B43C}" type="slidenum">
              <a:rPr lang="en-US">
                <a:solidFill>
                  <a:srgbClr val="FFFFFF"/>
                </a:solidFill>
              </a:rPr>
              <a:pPr/>
              <a:t>5</a:t>
            </a:fld>
            <a:endParaRPr lang="en-US">
              <a:solidFill>
                <a:srgbClr val="FFFFFF"/>
              </a:solidFill>
            </a:endParaRPr>
          </a:p>
        </p:txBody>
      </p:sp>
      <p:sp>
        <p:nvSpPr>
          <p:cNvPr id="31746" name="Rectangle 2" descr="Large confetti"/>
          <p:cNvSpPr>
            <a:spLocks noGrp="1" noChangeArrowheads="1"/>
          </p:cNvSpPr>
          <p:nvPr>
            <p:ph type="title"/>
          </p:nvPr>
        </p:nvSpPr>
        <p:spPr>
          <a:xfrm>
            <a:off x="1093788" y="284163"/>
            <a:ext cx="6070500" cy="1143000"/>
          </a:xfrm>
        </p:spPr>
        <p:txBody>
          <a:bodyPr/>
          <a:lstStyle/>
          <a:p>
            <a:r>
              <a:rPr lang="tr-TR" b="1" dirty="0" smtClean="0">
                <a:effectLst>
                  <a:outerShdw blurRad="38100" dist="38100" dir="2700000" algn="tl">
                    <a:srgbClr val="000000">
                      <a:alpha val="43137"/>
                    </a:srgbClr>
                  </a:outerShdw>
                </a:effectLst>
                <a:latin typeface="Times New Roman" pitchFamily="18" charset="0"/>
                <a:cs typeface="Times New Roman" pitchFamily="18" charset="0"/>
              </a:rPr>
              <a:t>Otizm Nedir?</a:t>
            </a:r>
            <a:endParaRPr lang="tr-TR"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747" name="Rectangle 3"/>
          <p:cNvSpPr>
            <a:spLocks noGrp="1" noChangeArrowheads="1"/>
          </p:cNvSpPr>
          <p:nvPr>
            <p:ph type="body" idx="1"/>
          </p:nvPr>
        </p:nvSpPr>
        <p:spPr>
          <a:xfrm>
            <a:off x="395536" y="1628800"/>
            <a:ext cx="8424936" cy="2318792"/>
          </a:xfrm>
        </p:spPr>
        <p:txBody>
          <a:bodyPr/>
          <a:lstStyle/>
          <a:p>
            <a:pPr algn="just">
              <a:buNone/>
            </a:pPr>
            <a:endParaRPr lang="tr-TR" sz="2200" b="1" dirty="0" smtClean="0">
              <a:solidFill>
                <a:schemeClr val="tx2">
                  <a:lumMod val="50000"/>
                </a:schemeClr>
              </a:solidFill>
              <a:latin typeface="Times New Roman" pitchFamily="18" charset="0"/>
              <a:cs typeface="Times New Roman" pitchFamily="18" charset="0"/>
            </a:endParaRPr>
          </a:p>
          <a:p>
            <a:pPr>
              <a:buFont typeface="Wingdings" pitchFamily="2" charset="2"/>
              <a:buChar char="§"/>
            </a:pPr>
            <a:r>
              <a:rPr lang="tr-TR" sz="2400" b="1" dirty="0" smtClean="0"/>
              <a:t>Rutin davranış </a:t>
            </a:r>
            <a:r>
              <a:rPr lang="tr-TR" sz="2200" b="1" dirty="0" smtClean="0">
                <a:solidFill>
                  <a:schemeClr val="tx2">
                    <a:lumMod val="50000"/>
                  </a:schemeClr>
                </a:solidFill>
                <a:latin typeface="Times New Roman" pitchFamily="18" charset="0"/>
                <a:cs typeface="Times New Roman" pitchFamily="18" charset="0"/>
              </a:rPr>
              <a:t>günlük etkinlikleri her zaman aynı şekilde yapmaktır; Örneğin aynı yemeklerin yenmesi yada aynı giyisilerin giyilmesi gibi. </a:t>
            </a:r>
          </a:p>
          <a:p>
            <a:pPr>
              <a:buFont typeface="Wingdings" pitchFamily="2" charset="2"/>
              <a:buChar char="§"/>
            </a:pPr>
            <a:r>
              <a:rPr lang="tr-TR" sz="2400" b="1" dirty="0" smtClean="0"/>
              <a:t>Sınırlı davranış </a:t>
            </a:r>
            <a:r>
              <a:rPr lang="tr-TR" sz="2200" b="1" dirty="0" smtClean="0">
                <a:solidFill>
                  <a:schemeClr val="tx2">
                    <a:lumMod val="50000"/>
                  </a:schemeClr>
                </a:solidFill>
                <a:latin typeface="Times New Roman" pitchFamily="18" charset="0"/>
                <a:cs typeface="Times New Roman" pitchFamily="18" charset="0"/>
              </a:rPr>
              <a:t>ilgi ve etkinliklerde sınırlı olmaktır; örneğin tek bir televizyon programı ile ilgilenmek gibi. </a:t>
            </a:r>
          </a:p>
          <a:p>
            <a:pPr>
              <a:buFont typeface="Wingdings" pitchFamily="2" charset="2"/>
              <a:buChar char="§"/>
            </a:pPr>
            <a:r>
              <a:rPr lang="tr-TR" sz="2400" b="1" dirty="0" smtClean="0"/>
              <a:t>Kendini yaralama </a:t>
            </a:r>
            <a:r>
              <a:rPr lang="tr-TR" sz="2200" b="1" dirty="0" smtClean="0">
                <a:solidFill>
                  <a:schemeClr val="tx2">
                    <a:lumMod val="50000"/>
                  </a:schemeClr>
                </a:solidFill>
                <a:latin typeface="Times New Roman" pitchFamily="18" charset="0"/>
                <a:cs typeface="Times New Roman" pitchFamily="18" charset="0"/>
              </a:rPr>
              <a:t>kişiyi yaralayan ya da kendini ısırma gibi yaralayabilecek hareketleri içerir.</a:t>
            </a:r>
            <a:br>
              <a:rPr lang="tr-TR" sz="2200" b="1" dirty="0" smtClean="0">
                <a:solidFill>
                  <a:schemeClr val="tx2">
                    <a:lumMod val="50000"/>
                  </a:schemeClr>
                </a:solidFill>
                <a:latin typeface="Times New Roman" pitchFamily="18" charset="0"/>
                <a:cs typeface="Times New Roman" pitchFamily="18" charset="0"/>
              </a:rPr>
            </a:br>
            <a:r>
              <a:rPr lang="tr-TR" sz="2200" b="1" dirty="0" smtClean="0">
                <a:solidFill>
                  <a:schemeClr val="tx2">
                    <a:lumMod val="50000"/>
                  </a:schemeClr>
                </a:solidFill>
                <a:latin typeface="Times New Roman" pitchFamily="18" charset="0"/>
                <a:cs typeface="Times New Roman" pitchFamily="18" charset="0"/>
              </a:rPr>
              <a:t> </a:t>
            </a:r>
            <a:r>
              <a:rPr lang="tr-TR" sz="2400" dirty="0" smtClean="0"/>
              <a:t/>
            </a:r>
            <a:br>
              <a:rPr lang="tr-TR" sz="2400" dirty="0" smtClean="0"/>
            </a:br>
            <a:r>
              <a:rPr lang="tr-TR" sz="2200" b="1" dirty="0" smtClean="0">
                <a:solidFill>
                  <a:schemeClr val="tx2">
                    <a:lumMod val="50000"/>
                  </a:schemeClr>
                </a:solidFill>
                <a:latin typeface="Times New Roman" pitchFamily="18" charset="0"/>
                <a:cs typeface="Times New Roman" pitchFamily="18" charset="0"/>
              </a:rPr>
              <a:t>Not:Araştırmalarda Otizm Spektrum Bozukluğu (OSB) bulunan çocukların yaklaşık %30’unda kendini yaralama davranışlarından etkilendiğini belirtmiştir </a:t>
            </a:r>
          </a:p>
          <a:p>
            <a:pPr>
              <a:buFont typeface="Wingdings" pitchFamily="2" charset="2"/>
              <a:buChar char="§"/>
            </a:pPr>
            <a:endParaRPr lang="tr-TR" sz="2400" dirty="0" smtClean="0"/>
          </a:p>
        </p:txBody>
      </p:sp>
      <p:sp>
        <p:nvSpPr>
          <p:cNvPr id="7" name="Rectangle 2"/>
          <p:cNvSpPr>
            <a:spLocks noChangeArrowheads="1"/>
          </p:cNvSpPr>
          <p:nvPr/>
        </p:nvSpPr>
        <p:spPr bwMode="auto">
          <a:xfrm>
            <a:off x="2095500" y="3121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cs typeface="Arial" charset="0"/>
              </a:rPr>
              <a:t/>
            </a:r>
            <a:br>
              <a:rPr kumimoji="0" lang="tr-TR" sz="1800" b="0" i="0" u="none" strike="noStrike" cap="none" normalizeH="0" baseline="0" smtClean="0">
                <a:ln>
                  <a:noFill/>
                </a:ln>
                <a:solidFill>
                  <a:schemeClr val="tx1"/>
                </a:solidFill>
                <a:effectLst/>
                <a:latin typeface="Arial" charset="0"/>
                <a:cs typeface="Arial" charset="0"/>
              </a:rPr>
            </a:br>
            <a:endParaRPr kumimoji="0" lang="tr-TR"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2018340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EE0E7BCC-3F3F-482A-8FEE-DD5BDF60B43C}" type="slidenum">
              <a:rPr lang="en-US">
                <a:solidFill>
                  <a:srgbClr val="FFFFFF"/>
                </a:solidFill>
              </a:rPr>
              <a:pPr/>
              <a:t>6</a:t>
            </a:fld>
            <a:endParaRPr lang="en-US">
              <a:solidFill>
                <a:srgbClr val="FFFFFF"/>
              </a:solidFill>
            </a:endParaRPr>
          </a:p>
        </p:txBody>
      </p:sp>
      <p:sp>
        <p:nvSpPr>
          <p:cNvPr id="7" name="Rectangle 2"/>
          <p:cNvSpPr>
            <a:spLocks noChangeArrowheads="1"/>
          </p:cNvSpPr>
          <p:nvPr/>
        </p:nvSpPr>
        <p:spPr bwMode="auto">
          <a:xfrm>
            <a:off x="2095500" y="3121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cs typeface="Arial" charset="0"/>
              </a:rPr>
              <a:t/>
            </a:r>
            <a:br>
              <a:rPr kumimoji="0" lang="tr-TR" sz="1800" b="0" i="0" u="none" strike="noStrike" cap="none" normalizeH="0" baseline="0" smtClean="0">
                <a:ln>
                  <a:noFill/>
                </a:ln>
                <a:solidFill>
                  <a:schemeClr val="tx1"/>
                </a:solidFill>
                <a:effectLst/>
                <a:latin typeface="Arial" charset="0"/>
                <a:cs typeface="Arial" charset="0"/>
              </a:rPr>
            </a:br>
            <a:endParaRPr kumimoji="0" lang="tr-TR" sz="1800" b="0" i="0" u="none" strike="noStrike" cap="none" normalizeH="0" baseline="0" smtClean="0">
              <a:ln>
                <a:noFill/>
              </a:ln>
              <a:solidFill>
                <a:schemeClr val="tx1"/>
              </a:solidFill>
              <a:effectLst/>
              <a:latin typeface="Arial" charset="0"/>
              <a:cs typeface="Arial" charset="0"/>
            </a:endParaRPr>
          </a:p>
        </p:txBody>
      </p:sp>
      <p:sp>
        <p:nvSpPr>
          <p:cNvPr id="10" name="Rectangle 2" descr="Large confetti"/>
          <p:cNvSpPr txBox="1">
            <a:spLocks noChangeArrowheads="1"/>
          </p:cNvSpPr>
          <p:nvPr/>
        </p:nvSpPr>
        <p:spPr bwMode="auto">
          <a:xfrm>
            <a:off x="1246188" y="436563"/>
            <a:ext cx="6070500" cy="1143000"/>
          </a:xfrm>
          <a:prstGeom prst="rect">
            <a:avLst/>
          </a:prstGeom>
          <a:noFill/>
          <a:ln>
            <a:noFill/>
          </a:ln>
          <a:effectLst/>
          <a:extLst>
            <a:ext uri="{909E8E84-426E-40DD-AFC4-6F175D3DCCD1}">
              <a14:hiddenFill xmlns:a14="http://schemas.microsoft.com/office/drawing/2010/main">
                <a:pattFill prst="lgConfetti">
                  <a:fgClr>
                    <a:schemeClr val="accent2"/>
                  </a:fgClr>
                  <a:bgClr>
                    <a:schemeClr val="folHlink"/>
                  </a:bgClr>
                </a:patt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rebuchet MS" pitchFamily="34" charset="0"/>
              </a:defRPr>
            </a:lvl2pPr>
            <a:lvl3pPr algn="l" rtl="0" fontAlgn="base">
              <a:spcBef>
                <a:spcPct val="0"/>
              </a:spcBef>
              <a:spcAft>
                <a:spcPct val="0"/>
              </a:spcAft>
              <a:defRPr sz="4400">
                <a:solidFill>
                  <a:schemeClr val="tx2"/>
                </a:solidFill>
                <a:latin typeface="Trebuchet MS" pitchFamily="34" charset="0"/>
              </a:defRPr>
            </a:lvl3pPr>
            <a:lvl4pPr algn="l" rtl="0" fontAlgn="base">
              <a:spcBef>
                <a:spcPct val="0"/>
              </a:spcBef>
              <a:spcAft>
                <a:spcPct val="0"/>
              </a:spcAft>
              <a:defRPr sz="4400">
                <a:solidFill>
                  <a:schemeClr val="tx2"/>
                </a:solidFill>
                <a:latin typeface="Trebuchet MS" pitchFamily="34" charset="0"/>
              </a:defRPr>
            </a:lvl4pPr>
            <a:lvl5pPr algn="l" rtl="0" fontAlgn="base">
              <a:spcBef>
                <a:spcPct val="0"/>
              </a:spcBef>
              <a:spcAft>
                <a:spcPct val="0"/>
              </a:spcAft>
              <a:defRPr sz="4400">
                <a:solidFill>
                  <a:schemeClr val="tx2"/>
                </a:solidFill>
                <a:latin typeface="Trebuchet MS" pitchFamily="34" charset="0"/>
              </a:defRPr>
            </a:lvl5pPr>
            <a:lvl6pPr marL="457200" algn="l" rtl="0" fontAlgn="base">
              <a:spcBef>
                <a:spcPct val="0"/>
              </a:spcBef>
              <a:spcAft>
                <a:spcPct val="0"/>
              </a:spcAft>
              <a:defRPr sz="4400">
                <a:solidFill>
                  <a:schemeClr val="tx2"/>
                </a:solidFill>
                <a:latin typeface="Trebuchet MS" pitchFamily="34" charset="0"/>
              </a:defRPr>
            </a:lvl6pPr>
            <a:lvl7pPr marL="914400" algn="l" rtl="0" fontAlgn="base">
              <a:spcBef>
                <a:spcPct val="0"/>
              </a:spcBef>
              <a:spcAft>
                <a:spcPct val="0"/>
              </a:spcAft>
              <a:defRPr sz="4400">
                <a:solidFill>
                  <a:schemeClr val="tx2"/>
                </a:solidFill>
                <a:latin typeface="Trebuchet MS" pitchFamily="34" charset="0"/>
              </a:defRPr>
            </a:lvl7pPr>
            <a:lvl8pPr marL="1371600" algn="l" rtl="0" fontAlgn="base">
              <a:spcBef>
                <a:spcPct val="0"/>
              </a:spcBef>
              <a:spcAft>
                <a:spcPct val="0"/>
              </a:spcAft>
              <a:defRPr sz="4400">
                <a:solidFill>
                  <a:schemeClr val="tx2"/>
                </a:solidFill>
                <a:latin typeface="Trebuchet MS" pitchFamily="34" charset="0"/>
              </a:defRPr>
            </a:lvl8pPr>
            <a:lvl9pPr marL="1828800" algn="l" rtl="0" fontAlgn="base">
              <a:spcBef>
                <a:spcPct val="0"/>
              </a:spcBef>
              <a:spcAft>
                <a:spcPct val="0"/>
              </a:spcAft>
              <a:defRPr sz="4400">
                <a:solidFill>
                  <a:schemeClr val="tx2"/>
                </a:solidFill>
                <a:latin typeface="Trebuchet MS" pitchFamily="34" charset="0"/>
              </a:defRPr>
            </a:lvl9pPr>
          </a:lstStyle>
          <a:p>
            <a:endParaRPr lang="tr-TR" sz="4000" b="1">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 name="Picture 2" descr="C:\Users\sesa205678\Desktop\eskisehir\otizm3.jpg"/>
          <p:cNvPicPr>
            <a:picLocks noChangeAspect="1" noChangeArrowheads="1"/>
          </p:cNvPicPr>
          <p:nvPr/>
        </p:nvPicPr>
        <p:blipFill>
          <a:blip r:embed="rId2" cstate="print"/>
          <a:srcRect/>
          <a:stretch>
            <a:fillRect/>
          </a:stretch>
        </p:blipFill>
        <p:spPr bwMode="auto">
          <a:xfrm>
            <a:off x="0" y="0"/>
            <a:ext cx="9144000" cy="6309320"/>
          </a:xfrm>
          <a:prstGeom prst="rect">
            <a:avLst/>
          </a:prstGeom>
          <a:noFill/>
        </p:spPr>
      </p:pic>
    </p:spTree>
    <p:extLst>
      <p:ext uri="{BB962C8B-B14F-4D97-AF65-F5344CB8AC3E}">
        <p14:creationId xmlns:p14="http://schemas.microsoft.com/office/powerpoint/2010/main" val="15237412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EE0E7BCC-3F3F-482A-8FEE-DD5BDF60B43C}" type="slidenum">
              <a:rPr lang="en-US">
                <a:solidFill>
                  <a:srgbClr val="FFFFFF"/>
                </a:solidFill>
              </a:rPr>
              <a:pPr/>
              <a:t>7</a:t>
            </a:fld>
            <a:endParaRPr lang="en-US">
              <a:solidFill>
                <a:srgbClr val="FFFFFF"/>
              </a:solidFill>
            </a:endParaRPr>
          </a:p>
        </p:txBody>
      </p:sp>
      <p:sp>
        <p:nvSpPr>
          <p:cNvPr id="31747" name="Rectangle 3"/>
          <p:cNvSpPr>
            <a:spLocks noGrp="1" noChangeArrowheads="1"/>
          </p:cNvSpPr>
          <p:nvPr>
            <p:ph type="body" idx="1"/>
          </p:nvPr>
        </p:nvSpPr>
        <p:spPr>
          <a:xfrm>
            <a:off x="395536" y="1902296"/>
            <a:ext cx="8424936" cy="4118992"/>
          </a:xfrm>
        </p:spPr>
        <p:txBody>
          <a:bodyPr/>
          <a:lstStyle/>
          <a:p>
            <a:pPr>
              <a:buNone/>
            </a:pPr>
            <a:r>
              <a:rPr lang="tr-TR" sz="2200" b="1" dirty="0" smtClean="0">
                <a:solidFill>
                  <a:schemeClr val="tx2">
                    <a:lumMod val="50000"/>
                  </a:schemeClr>
                </a:solidFill>
                <a:latin typeface="Times New Roman" pitchFamily="18" charset="0"/>
                <a:cs typeface="Times New Roman" pitchFamily="18" charset="0"/>
              </a:rPr>
              <a:t>Öğrenim görme Türkiye Cumhuriyeti anayasasında da belirtildiği</a:t>
            </a:r>
          </a:p>
          <a:p>
            <a:pPr>
              <a:buNone/>
            </a:pPr>
            <a:r>
              <a:rPr lang="tr-TR" sz="2200" b="1" dirty="0" smtClean="0">
                <a:solidFill>
                  <a:schemeClr val="tx2">
                    <a:lumMod val="50000"/>
                  </a:schemeClr>
                </a:solidFill>
                <a:latin typeface="Times New Roman" pitchFamily="18" charset="0"/>
                <a:cs typeface="Times New Roman" pitchFamily="18" charset="0"/>
              </a:rPr>
              <a:t>üzere engellenemeyen haklar arasındadır. Anayasanın 42. Maddesi</a:t>
            </a:r>
          </a:p>
          <a:p>
            <a:pPr>
              <a:buNone/>
            </a:pPr>
            <a:r>
              <a:rPr lang="tr-TR" sz="2200" b="1" dirty="0" smtClean="0">
                <a:solidFill>
                  <a:schemeClr val="tx2">
                    <a:lumMod val="50000"/>
                  </a:schemeClr>
                </a:solidFill>
                <a:latin typeface="Times New Roman" pitchFamily="18" charset="0"/>
                <a:cs typeface="Times New Roman" pitchFamily="18" charset="0"/>
              </a:rPr>
              <a:t>bu söylemde şunu belirtmektedir:</a:t>
            </a:r>
          </a:p>
          <a:p>
            <a:pPr>
              <a:buNone/>
            </a:pPr>
            <a:endParaRPr lang="tr-TR" sz="2400" dirty="0" smtClean="0"/>
          </a:p>
          <a:p>
            <a:pPr>
              <a:buNone/>
            </a:pPr>
            <a:r>
              <a:rPr lang="tr-TR" sz="2400" dirty="0" smtClean="0"/>
              <a:t> “Kimse, eğitim ve öğrenim hakkından yoksun bırakılamaz.” </a:t>
            </a:r>
            <a:endParaRPr lang="tr-TR" sz="2200" b="1" dirty="0">
              <a:solidFill>
                <a:schemeClr val="tx2">
                  <a:lumMod val="50000"/>
                </a:schemeClr>
              </a:solidFill>
              <a:latin typeface="Times New Roman" pitchFamily="18" charset="0"/>
              <a:cs typeface="Times New Roman" pitchFamily="18" charset="0"/>
            </a:endParaRPr>
          </a:p>
          <a:p>
            <a:pPr>
              <a:buNone/>
            </a:pPr>
            <a:endParaRPr lang="tr-TR" sz="2400" dirty="0" smtClean="0"/>
          </a:p>
          <a:p>
            <a:pPr>
              <a:buNone/>
            </a:pPr>
            <a:endParaRPr lang="tr-TR" sz="2200" b="1" dirty="0" smtClean="0">
              <a:solidFill>
                <a:schemeClr val="tx2">
                  <a:lumMod val="50000"/>
                </a:schemeClr>
              </a:solidFill>
              <a:latin typeface="Times New Roman" pitchFamily="18" charset="0"/>
              <a:cs typeface="Times New Roman" pitchFamily="18" charset="0"/>
            </a:endParaRPr>
          </a:p>
          <a:p>
            <a:pPr>
              <a:buNone/>
            </a:pPr>
            <a:r>
              <a:rPr lang="tr-TR" sz="2200" b="1" dirty="0" smtClean="0">
                <a:solidFill>
                  <a:schemeClr val="tx2">
                    <a:lumMod val="50000"/>
                  </a:schemeClr>
                </a:solidFill>
                <a:latin typeface="Times New Roman" pitchFamily="18" charset="0"/>
                <a:cs typeface="Times New Roman" pitchFamily="18" charset="0"/>
              </a:rPr>
              <a:t>Tedavisi devam eden engellilerin sonrasında normal yaşama entegre edilmeleri, hiçbir zaman hayattan koparılmamaları temel esas olarak düşünülmelidir. </a:t>
            </a:r>
          </a:p>
          <a:p>
            <a:pPr algn="just">
              <a:buNone/>
            </a:pPr>
            <a:endParaRPr lang="tr-TR" sz="2200" b="1" dirty="0">
              <a:solidFill>
                <a:schemeClr val="tx2">
                  <a:lumMod val="50000"/>
                </a:schemeClr>
              </a:solidFill>
              <a:latin typeface="Times New Roman" pitchFamily="18" charset="0"/>
              <a:cs typeface="Times New Roman" pitchFamily="18" charset="0"/>
            </a:endParaRPr>
          </a:p>
        </p:txBody>
      </p:sp>
      <p:sp>
        <p:nvSpPr>
          <p:cNvPr id="7" name="Rectangle 2"/>
          <p:cNvSpPr>
            <a:spLocks noChangeArrowheads="1"/>
          </p:cNvSpPr>
          <p:nvPr/>
        </p:nvSpPr>
        <p:spPr bwMode="auto">
          <a:xfrm>
            <a:off x="2095500" y="3121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cs typeface="Arial" charset="0"/>
              </a:rPr>
              <a:t/>
            </a:r>
            <a:br>
              <a:rPr kumimoji="0" lang="tr-TR" sz="1800" b="0" i="0" u="none" strike="noStrike" cap="none" normalizeH="0" baseline="0" smtClean="0">
                <a:ln>
                  <a:noFill/>
                </a:ln>
                <a:solidFill>
                  <a:schemeClr val="tx1"/>
                </a:solidFill>
                <a:effectLst/>
                <a:latin typeface="Arial" charset="0"/>
                <a:cs typeface="Arial" charset="0"/>
              </a:rPr>
            </a:br>
            <a:endParaRPr kumimoji="0" lang="tr-TR" sz="1800" b="0" i="0" u="none" strike="noStrike" cap="none" normalizeH="0" baseline="0" smtClean="0">
              <a:ln>
                <a:noFill/>
              </a:ln>
              <a:solidFill>
                <a:schemeClr val="tx1"/>
              </a:solidFill>
              <a:effectLst/>
              <a:latin typeface="Arial" charset="0"/>
              <a:cs typeface="Arial" charset="0"/>
            </a:endParaRPr>
          </a:p>
        </p:txBody>
      </p:sp>
      <p:sp>
        <p:nvSpPr>
          <p:cNvPr id="10" name="Rectangle 2" descr="Large confetti"/>
          <p:cNvSpPr txBox="1">
            <a:spLocks noChangeArrowheads="1"/>
          </p:cNvSpPr>
          <p:nvPr/>
        </p:nvSpPr>
        <p:spPr bwMode="auto">
          <a:xfrm>
            <a:off x="1043608" y="436563"/>
            <a:ext cx="6273080" cy="1143000"/>
          </a:xfrm>
          <a:prstGeom prst="rect">
            <a:avLst/>
          </a:prstGeom>
          <a:noFill/>
          <a:ln>
            <a:noFill/>
          </a:ln>
          <a:effectLst/>
          <a:extLst>
            <a:ext uri="{909E8E84-426E-40DD-AFC4-6F175D3DCCD1}">
              <a14:hiddenFill xmlns:a14="http://schemas.microsoft.com/office/drawing/2010/main">
                <a:pattFill prst="lgConfetti">
                  <a:fgClr>
                    <a:schemeClr val="accent2"/>
                  </a:fgClr>
                  <a:bgClr>
                    <a:schemeClr val="folHlink"/>
                  </a:bgClr>
                </a:patt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rebuchet MS" pitchFamily="34" charset="0"/>
              </a:defRPr>
            </a:lvl2pPr>
            <a:lvl3pPr algn="l" rtl="0" fontAlgn="base">
              <a:spcBef>
                <a:spcPct val="0"/>
              </a:spcBef>
              <a:spcAft>
                <a:spcPct val="0"/>
              </a:spcAft>
              <a:defRPr sz="4400">
                <a:solidFill>
                  <a:schemeClr val="tx2"/>
                </a:solidFill>
                <a:latin typeface="Trebuchet MS" pitchFamily="34" charset="0"/>
              </a:defRPr>
            </a:lvl3pPr>
            <a:lvl4pPr algn="l" rtl="0" fontAlgn="base">
              <a:spcBef>
                <a:spcPct val="0"/>
              </a:spcBef>
              <a:spcAft>
                <a:spcPct val="0"/>
              </a:spcAft>
              <a:defRPr sz="4400">
                <a:solidFill>
                  <a:schemeClr val="tx2"/>
                </a:solidFill>
                <a:latin typeface="Trebuchet MS" pitchFamily="34" charset="0"/>
              </a:defRPr>
            </a:lvl4pPr>
            <a:lvl5pPr algn="l" rtl="0" fontAlgn="base">
              <a:spcBef>
                <a:spcPct val="0"/>
              </a:spcBef>
              <a:spcAft>
                <a:spcPct val="0"/>
              </a:spcAft>
              <a:defRPr sz="4400">
                <a:solidFill>
                  <a:schemeClr val="tx2"/>
                </a:solidFill>
                <a:latin typeface="Trebuchet MS" pitchFamily="34" charset="0"/>
              </a:defRPr>
            </a:lvl5pPr>
            <a:lvl6pPr marL="457200" algn="l" rtl="0" fontAlgn="base">
              <a:spcBef>
                <a:spcPct val="0"/>
              </a:spcBef>
              <a:spcAft>
                <a:spcPct val="0"/>
              </a:spcAft>
              <a:defRPr sz="4400">
                <a:solidFill>
                  <a:schemeClr val="tx2"/>
                </a:solidFill>
                <a:latin typeface="Trebuchet MS" pitchFamily="34" charset="0"/>
              </a:defRPr>
            </a:lvl6pPr>
            <a:lvl7pPr marL="914400" algn="l" rtl="0" fontAlgn="base">
              <a:spcBef>
                <a:spcPct val="0"/>
              </a:spcBef>
              <a:spcAft>
                <a:spcPct val="0"/>
              </a:spcAft>
              <a:defRPr sz="4400">
                <a:solidFill>
                  <a:schemeClr val="tx2"/>
                </a:solidFill>
                <a:latin typeface="Trebuchet MS" pitchFamily="34" charset="0"/>
              </a:defRPr>
            </a:lvl7pPr>
            <a:lvl8pPr marL="1371600" algn="l" rtl="0" fontAlgn="base">
              <a:spcBef>
                <a:spcPct val="0"/>
              </a:spcBef>
              <a:spcAft>
                <a:spcPct val="0"/>
              </a:spcAft>
              <a:defRPr sz="4400">
                <a:solidFill>
                  <a:schemeClr val="tx2"/>
                </a:solidFill>
                <a:latin typeface="Trebuchet MS" pitchFamily="34" charset="0"/>
              </a:defRPr>
            </a:lvl8pPr>
            <a:lvl9pPr marL="1828800" algn="l" rtl="0" fontAlgn="base">
              <a:spcBef>
                <a:spcPct val="0"/>
              </a:spcBef>
              <a:spcAft>
                <a:spcPct val="0"/>
              </a:spcAft>
              <a:defRPr sz="4400">
                <a:solidFill>
                  <a:schemeClr val="tx2"/>
                </a:solidFill>
                <a:latin typeface="Trebuchet MS" pitchFamily="34" charset="0"/>
              </a:defRPr>
            </a:lvl9pPr>
          </a:lstStyle>
          <a:p>
            <a:r>
              <a:rPr lang="tr-TR" sz="4000" b="1" dirty="0" smtClean="0">
                <a:effectLst>
                  <a:outerShdw blurRad="38100" dist="38100" dir="2700000" algn="tl">
                    <a:srgbClr val="000000">
                      <a:alpha val="43137"/>
                    </a:srgbClr>
                  </a:outerShdw>
                </a:effectLst>
                <a:latin typeface="Times New Roman" pitchFamily="18" charset="0"/>
                <a:cs typeface="Times New Roman" pitchFamily="18" charset="0"/>
              </a:rPr>
              <a:t>Türkiye’de Eğitim-Öğretim</a:t>
            </a:r>
            <a:endParaRPr lang="tr-TR"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557186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ctrTitle"/>
          </p:nvPr>
        </p:nvSpPr>
        <p:spPr>
          <a:xfrm>
            <a:off x="0" y="4298032"/>
            <a:ext cx="9144000" cy="1219200"/>
          </a:xfrm>
        </p:spPr>
        <p:txBody>
          <a:bodyPr/>
          <a:lstStyle/>
          <a:p>
            <a:pPr algn="ctr"/>
            <a:r>
              <a:rPr lang="tr-TR" sz="4800" b="1" dirty="0" smtClean="0"/>
              <a:t>Türkiye’de Otizm</a:t>
            </a:r>
            <a:endParaRPr lang="en-US" sz="4800" b="1" dirty="0"/>
          </a:p>
        </p:txBody>
      </p:sp>
      <p:pic>
        <p:nvPicPr>
          <p:cNvPr id="3" name="Resim 2" descr="ANIMATED TEMPLATE.pptx - Microsoft PowerPoint (Ürün Etkinleştirilemedi)"/>
          <p:cNvPicPr>
            <a:picLocks noChangeAspect="1"/>
          </p:cNvPicPr>
          <p:nvPr/>
        </p:nvPicPr>
        <p:blipFill rotWithShape="1">
          <a:blip r:embed="rId2" cstate="print">
            <a:extLst>
              <a:ext uri="{28A0092B-C50C-407E-A947-70E740481C1C}">
                <a14:useLocalDpi xmlns:a14="http://schemas.microsoft.com/office/drawing/2010/main" val="0"/>
              </a:ext>
            </a:extLst>
          </a:blip>
          <a:srcRect l="68352" t="78054" r="25302" b="11921"/>
          <a:stretch/>
        </p:blipFill>
        <p:spPr>
          <a:xfrm>
            <a:off x="5796136" y="5814371"/>
            <a:ext cx="1131495" cy="1034438"/>
          </a:xfrm>
          <a:prstGeom prst="rect">
            <a:avLst/>
          </a:prstGeom>
        </p:spPr>
      </p:pic>
      <p:pic>
        <p:nvPicPr>
          <p:cNvPr id="2050" name="Picture 2" descr="C:\Users\sesa205678\Desktop\eskisehir\Otizm.png"/>
          <p:cNvPicPr>
            <a:picLocks noChangeAspect="1" noChangeArrowheads="1"/>
          </p:cNvPicPr>
          <p:nvPr/>
        </p:nvPicPr>
        <p:blipFill>
          <a:blip r:embed="rId3" cstate="print"/>
          <a:srcRect/>
          <a:stretch>
            <a:fillRect/>
          </a:stretch>
        </p:blipFill>
        <p:spPr bwMode="auto">
          <a:xfrm>
            <a:off x="1628775" y="620688"/>
            <a:ext cx="588645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311296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200" dirty="0" smtClean="0">
                <a:latin typeface="Times New Roman" pitchFamily="18" charset="0"/>
                <a:cs typeface="Times New Roman" pitchFamily="18" charset="0"/>
              </a:rPr>
              <a:t>Türkiye’de Otizm</a:t>
            </a:r>
            <a:endParaRPr lang="en-US" sz="3200" dirty="0">
              <a:latin typeface="Times New Roman" pitchFamily="18" charset="0"/>
              <a:cs typeface="Times New Roman" pitchFamily="18" charset="0"/>
            </a:endParaRPr>
          </a:p>
        </p:txBody>
      </p:sp>
      <p:sp>
        <p:nvSpPr>
          <p:cNvPr id="3" name="Metin kutusu 2"/>
          <p:cNvSpPr txBox="1"/>
          <p:nvPr/>
        </p:nvSpPr>
        <p:spPr>
          <a:xfrm>
            <a:off x="302217" y="1681998"/>
            <a:ext cx="8496944" cy="3785652"/>
          </a:xfrm>
          <a:prstGeom prst="rect">
            <a:avLst/>
          </a:prstGeom>
          <a:noFill/>
        </p:spPr>
        <p:txBody>
          <a:bodyPr wrap="square" rtlCol="0">
            <a:spAutoFit/>
          </a:bodyPr>
          <a:lstStyle/>
          <a:p>
            <a:pPr marL="342900" indent="-342900" algn="just">
              <a:buFont typeface="Arial" pitchFamily="34" charset="0"/>
              <a:buChar char="•"/>
            </a:pPr>
            <a:r>
              <a:rPr lang="tr-TR" sz="2400" dirty="0" smtClean="0"/>
              <a:t>Otizm bir anda ortaya çıkan bir rahatsızlık değildir. Gözle</a:t>
            </a:r>
          </a:p>
          <a:p>
            <a:pPr algn="just"/>
            <a:r>
              <a:rPr lang="tr-TR" sz="2400" dirty="0" smtClean="0"/>
              <a:t>görülebilir derecede farklılıklar gösteren bireylerin, teşhis ve tanısında uygun yöntemler kullanılarak sosyal ilişkileri, iletişimde karşılaştıkları zorluklar veya sınırlı, tekrarlayıcı davranış uygulama gibi problemleri eğitim ve öğretim etkinlikleri yardımıyla hafifletilebilir. </a:t>
            </a:r>
          </a:p>
          <a:p>
            <a:pPr>
              <a:buNone/>
            </a:pPr>
            <a:endParaRPr lang="tr-TR" sz="2400" dirty="0" smtClean="0"/>
          </a:p>
          <a:p>
            <a:pPr>
              <a:buFont typeface="Arial" pitchFamily="34" charset="0"/>
              <a:buChar char="•"/>
            </a:pPr>
            <a:r>
              <a:rPr lang="tr-TR" sz="2400" dirty="0" smtClean="0"/>
              <a:t>   Dünyada her 100-150 çocuktan biri otizmden etkilenmiş gibi görülüyor. Bu ölçekle ülkemizde yaklaşık 650 bin kişinin otizm olduğu tahmin edilmektedir. </a:t>
            </a:r>
            <a:endParaRPr lang="tr-TR" sz="2400" dirty="0"/>
          </a:p>
        </p:txBody>
      </p:sp>
    </p:spTree>
    <p:extLst>
      <p:ext uri="{BB962C8B-B14F-4D97-AF65-F5344CB8AC3E}">
        <p14:creationId xmlns:p14="http://schemas.microsoft.com/office/powerpoint/2010/main" val="27768794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nim-14_World">
  <a:themeElements>
    <a:clrScheme name="217tgp_cube_dark 3">
      <a:dk1>
        <a:srgbClr val="969696"/>
      </a:dk1>
      <a:lt1>
        <a:srgbClr val="FFFFFF"/>
      </a:lt1>
      <a:dk2>
        <a:srgbClr val="3F1F53"/>
      </a:dk2>
      <a:lt2>
        <a:srgbClr val="F3CC9D"/>
      </a:lt2>
      <a:accent1>
        <a:srgbClr val="557FE7"/>
      </a:accent1>
      <a:accent2>
        <a:srgbClr val="84ACCA"/>
      </a:accent2>
      <a:accent3>
        <a:srgbClr val="AFABB3"/>
      </a:accent3>
      <a:accent4>
        <a:srgbClr val="DADADA"/>
      </a:accent4>
      <a:accent5>
        <a:srgbClr val="B4C0F1"/>
      </a:accent5>
      <a:accent6>
        <a:srgbClr val="779BB7"/>
      </a:accent6>
      <a:hlink>
        <a:srgbClr val="9351C9"/>
      </a:hlink>
      <a:folHlink>
        <a:srgbClr val="3EB2AC"/>
      </a:folHlink>
    </a:clrScheme>
    <a:fontScheme name="217tgp_cube_d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7tgp_cube_dark 1">
        <a:dk1>
          <a:srgbClr val="969696"/>
        </a:dk1>
        <a:lt1>
          <a:srgbClr val="FFFFFF"/>
        </a:lt1>
        <a:dk2>
          <a:srgbClr val="005E5C"/>
        </a:dk2>
        <a:lt2>
          <a:srgbClr val="DAEEA2"/>
        </a:lt2>
        <a:accent1>
          <a:srgbClr val="238FD9"/>
        </a:accent1>
        <a:accent2>
          <a:srgbClr val="43A98E"/>
        </a:accent2>
        <a:accent3>
          <a:srgbClr val="AAB6B5"/>
        </a:accent3>
        <a:accent4>
          <a:srgbClr val="DADADA"/>
        </a:accent4>
        <a:accent5>
          <a:srgbClr val="ACC6E9"/>
        </a:accent5>
        <a:accent6>
          <a:srgbClr val="3C9980"/>
        </a:accent6>
        <a:hlink>
          <a:srgbClr val="D8A642"/>
        </a:hlink>
        <a:folHlink>
          <a:srgbClr val="B3703D"/>
        </a:folHlink>
      </a:clrScheme>
      <a:clrMap bg1="dk2" tx1="lt1" bg2="dk1" tx2="lt2" accent1="accent1" accent2="accent2" accent3="accent3" accent4="accent4" accent5="accent5" accent6="accent6" hlink="hlink" folHlink="folHlink"/>
    </a:extraClrScheme>
    <a:extraClrScheme>
      <a:clrScheme name="217tgp_cube_dark 2">
        <a:dk1>
          <a:srgbClr val="969696"/>
        </a:dk1>
        <a:lt1>
          <a:srgbClr val="FFFFFF"/>
        </a:lt1>
        <a:dk2>
          <a:srgbClr val="0A2068"/>
        </a:dk2>
        <a:lt2>
          <a:srgbClr val="85D9F7"/>
        </a:lt2>
        <a:accent1>
          <a:srgbClr val="5AB14B"/>
        </a:accent1>
        <a:accent2>
          <a:srgbClr val="2F7ADF"/>
        </a:accent2>
        <a:accent3>
          <a:srgbClr val="AAABB9"/>
        </a:accent3>
        <a:accent4>
          <a:srgbClr val="DADADA"/>
        </a:accent4>
        <a:accent5>
          <a:srgbClr val="B5D5B1"/>
        </a:accent5>
        <a:accent6>
          <a:srgbClr val="2A6ECA"/>
        </a:accent6>
        <a:hlink>
          <a:srgbClr val="8A52C8"/>
        </a:hlink>
        <a:folHlink>
          <a:srgbClr val="DD8739"/>
        </a:folHlink>
      </a:clrScheme>
      <a:clrMap bg1="dk2" tx1="lt1" bg2="dk1" tx2="lt2" accent1="accent1" accent2="accent2" accent3="accent3" accent4="accent4" accent5="accent5" accent6="accent6" hlink="hlink" folHlink="folHlink"/>
    </a:extraClrScheme>
    <a:extraClrScheme>
      <a:clrScheme name="217tgp_cube_dark 3">
        <a:dk1>
          <a:srgbClr val="969696"/>
        </a:dk1>
        <a:lt1>
          <a:srgbClr val="FFFFFF"/>
        </a:lt1>
        <a:dk2>
          <a:srgbClr val="3F1F53"/>
        </a:dk2>
        <a:lt2>
          <a:srgbClr val="F3CC9D"/>
        </a:lt2>
        <a:accent1>
          <a:srgbClr val="557FE7"/>
        </a:accent1>
        <a:accent2>
          <a:srgbClr val="84ACCA"/>
        </a:accent2>
        <a:accent3>
          <a:srgbClr val="AFABB3"/>
        </a:accent3>
        <a:accent4>
          <a:srgbClr val="DADADA"/>
        </a:accent4>
        <a:accent5>
          <a:srgbClr val="B4C0F1"/>
        </a:accent5>
        <a:accent6>
          <a:srgbClr val="779BB7"/>
        </a:accent6>
        <a:hlink>
          <a:srgbClr val="9351C9"/>
        </a:hlink>
        <a:folHlink>
          <a:srgbClr val="3EB2A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icepaper">
  <a:themeElements>
    <a:clrScheme name="Ricepaper 4">
      <a:dk1>
        <a:srgbClr val="00264C"/>
      </a:dk1>
      <a:lt1>
        <a:srgbClr val="FFFFFF"/>
      </a:lt1>
      <a:dk2>
        <a:srgbClr val="333333"/>
      </a:dk2>
      <a:lt2>
        <a:srgbClr val="2E697E"/>
      </a:lt2>
      <a:accent1>
        <a:srgbClr val="BAC8AA"/>
      </a:accent1>
      <a:accent2>
        <a:srgbClr val="6E9883"/>
      </a:accent2>
      <a:accent3>
        <a:srgbClr val="FFFFFF"/>
      </a:accent3>
      <a:accent4>
        <a:srgbClr val="001F40"/>
      </a:accent4>
      <a:accent5>
        <a:srgbClr val="D9E0D2"/>
      </a:accent5>
      <a:accent6>
        <a:srgbClr val="638976"/>
      </a:accent6>
      <a:hlink>
        <a:srgbClr val="CC9900"/>
      </a:hlink>
      <a:folHlink>
        <a:srgbClr val="7DAECF"/>
      </a:folHlink>
    </a:clrScheme>
    <a:fontScheme name="Ricepaper">
      <a:majorFont>
        <a:latin typeface="Trebuchet MS"/>
        <a:ea typeface=""/>
        <a:cs typeface=""/>
      </a:majorFont>
      <a:minorFont>
        <a:latin typeface="Trebuchet MS"/>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Ricepaper 1">
        <a:dk1>
          <a:srgbClr val="9D9475"/>
        </a:dk1>
        <a:lt1>
          <a:srgbClr val="333333"/>
        </a:lt1>
        <a:dk2>
          <a:srgbClr val="333300"/>
        </a:dk2>
        <a:lt2>
          <a:srgbClr val="333333"/>
        </a:lt2>
        <a:accent1>
          <a:srgbClr val="B3C39F"/>
        </a:accent1>
        <a:accent2>
          <a:srgbClr val="DCD9CE"/>
        </a:accent2>
        <a:accent3>
          <a:srgbClr val="ADADAA"/>
        </a:accent3>
        <a:accent4>
          <a:srgbClr val="2A2A2A"/>
        </a:accent4>
        <a:accent5>
          <a:srgbClr val="D6DECD"/>
        </a:accent5>
        <a:accent6>
          <a:srgbClr val="C7C4BA"/>
        </a:accent6>
        <a:hlink>
          <a:srgbClr val="CC9900"/>
        </a:hlink>
        <a:folHlink>
          <a:srgbClr val="ADA68B"/>
        </a:folHlink>
      </a:clrScheme>
      <a:clrMap bg1="dk2" tx1="lt1" bg2="dk1" tx2="lt2" accent1="accent1" accent2="accent2" accent3="accent3" accent4="accent4" accent5="accent5" accent6="accent6" hlink="hlink" folHlink="folHlink"/>
    </a:extraClrScheme>
    <a:extraClrScheme>
      <a:clrScheme name="Ricepaper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
      <a:clrScheme name="Ricepaper 3">
        <a:dk1>
          <a:srgbClr val="000000"/>
        </a:dk1>
        <a:lt1>
          <a:srgbClr val="F8F8F8"/>
        </a:lt1>
        <a:dk2>
          <a:srgbClr val="333333"/>
        </a:dk2>
        <a:lt2>
          <a:srgbClr val="5F5F5F"/>
        </a:lt2>
        <a:accent1>
          <a:srgbClr val="DDDDDD"/>
        </a:accent1>
        <a:accent2>
          <a:srgbClr val="808080"/>
        </a:accent2>
        <a:accent3>
          <a:srgbClr val="FBFBFB"/>
        </a:accent3>
        <a:accent4>
          <a:srgbClr val="000000"/>
        </a:accent4>
        <a:accent5>
          <a:srgbClr val="EBEBEB"/>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icepaper 4">
        <a:dk1>
          <a:srgbClr val="00264C"/>
        </a:dk1>
        <a:lt1>
          <a:srgbClr val="FFFFFF"/>
        </a:lt1>
        <a:dk2>
          <a:srgbClr val="333333"/>
        </a:dk2>
        <a:lt2>
          <a:srgbClr val="2E697E"/>
        </a:lt2>
        <a:accent1>
          <a:srgbClr val="BAC8AA"/>
        </a:accent1>
        <a:accent2>
          <a:srgbClr val="6E9883"/>
        </a:accent2>
        <a:accent3>
          <a:srgbClr val="FFFFFF"/>
        </a:accent3>
        <a:accent4>
          <a:srgbClr val="001F40"/>
        </a:accent4>
        <a:accent5>
          <a:srgbClr val="D9E0D2"/>
        </a:accent5>
        <a:accent6>
          <a:srgbClr val="638976"/>
        </a:accent6>
        <a:hlink>
          <a:srgbClr val="CC9900"/>
        </a:hlink>
        <a:folHlink>
          <a:srgbClr val="7DAECF"/>
        </a:folHlink>
      </a:clrScheme>
      <a:clrMap bg1="lt1" tx1="dk1" bg2="lt2" tx2="dk2" accent1="accent1" accent2="accent2" accent3="accent3" accent4="accent4" accent5="accent5" accent6="accent6" hlink="hlink" folHlink="folHlink"/>
    </a:extraClrScheme>
    <a:extraClrScheme>
      <a:clrScheme name="Ricepaper 5">
        <a:dk1>
          <a:srgbClr val="20374E"/>
        </a:dk1>
        <a:lt1>
          <a:srgbClr val="DCE4D2"/>
        </a:lt1>
        <a:dk2>
          <a:srgbClr val="333333"/>
        </a:dk2>
        <a:lt2>
          <a:srgbClr val="524C46"/>
        </a:lt2>
        <a:accent1>
          <a:srgbClr val="C9C491"/>
        </a:accent1>
        <a:accent2>
          <a:srgbClr val="8A776A"/>
        </a:accent2>
        <a:accent3>
          <a:srgbClr val="EBEFE5"/>
        </a:accent3>
        <a:accent4>
          <a:srgbClr val="1A2D41"/>
        </a:accent4>
        <a:accent5>
          <a:srgbClr val="E1DEC7"/>
        </a:accent5>
        <a:accent6>
          <a:srgbClr val="7D6B5F"/>
        </a:accent6>
        <a:hlink>
          <a:srgbClr val="67895F"/>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Ricepaper">
  <a:themeElements>
    <a:clrScheme name="Ricepaper 4">
      <a:dk1>
        <a:srgbClr val="00264C"/>
      </a:dk1>
      <a:lt1>
        <a:srgbClr val="FFFFFF"/>
      </a:lt1>
      <a:dk2>
        <a:srgbClr val="333333"/>
      </a:dk2>
      <a:lt2>
        <a:srgbClr val="2E697E"/>
      </a:lt2>
      <a:accent1>
        <a:srgbClr val="BAC8AA"/>
      </a:accent1>
      <a:accent2>
        <a:srgbClr val="6E9883"/>
      </a:accent2>
      <a:accent3>
        <a:srgbClr val="FFFFFF"/>
      </a:accent3>
      <a:accent4>
        <a:srgbClr val="001F40"/>
      </a:accent4>
      <a:accent5>
        <a:srgbClr val="D9E0D2"/>
      </a:accent5>
      <a:accent6>
        <a:srgbClr val="638976"/>
      </a:accent6>
      <a:hlink>
        <a:srgbClr val="CC9900"/>
      </a:hlink>
      <a:folHlink>
        <a:srgbClr val="7DAECF"/>
      </a:folHlink>
    </a:clrScheme>
    <a:fontScheme name="Ricepaper">
      <a:majorFont>
        <a:latin typeface="Trebuchet MS"/>
        <a:ea typeface=""/>
        <a:cs typeface=""/>
      </a:majorFont>
      <a:minorFont>
        <a:latin typeface="Trebuchet MS"/>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Ricepaper 1">
        <a:dk1>
          <a:srgbClr val="9D9475"/>
        </a:dk1>
        <a:lt1>
          <a:srgbClr val="333333"/>
        </a:lt1>
        <a:dk2>
          <a:srgbClr val="333300"/>
        </a:dk2>
        <a:lt2>
          <a:srgbClr val="333333"/>
        </a:lt2>
        <a:accent1>
          <a:srgbClr val="B3C39F"/>
        </a:accent1>
        <a:accent2>
          <a:srgbClr val="DCD9CE"/>
        </a:accent2>
        <a:accent3>
          <a:srgbClr val="ADADAA"/>
        </a:accent3>
        <a:accent4>
          <a:srgbClr val="2A2A2A"/>
        </a:accent4>
        <a:accent5>
          <a:srgbClr val="D6DECD"/>
        </a:accent5>
        <a:accent6>
          <a:srgbClr val="C7C4BA"/>
        </a:accent6>
        <a:hlink>
          <a:srgbClr val="CC9900"/>
        </a:hlink>
        <a:folHlink>
          <a:srgbClr val="ADA68B"/>
        </a:folHlink>
      </a:clrScheme>
      <a:clrMap bg1="dk2" tx1="lt1" bg2="dk1" tx2="lt2" accent1="accent1" accent2="accent2" accent3="accent3" accent4="accent4" accent5="accent5" accent6="accent6" hlink="hlink" folHlink="folHlink"/>
    </a:extraClrScheme>
    <a:extraClrScheme>
      <a:clrScheme name="Ricepaper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
      <a:clrScheme name="Ricepaper 3">
        <a:dk1>
          <a:srgbClr val="000000"/>
        </a:dk1>
        <a:lt1>
          <a:srgbClr val="F8F8F8"/>
        </a:lt1>
        <a:dk2>
          <a:srgbClr val="333333"/>
        </a:dk2>
        <a:lt2>
          <a:srgbClr val="5F5F5F"/>
        </a:lt2>
        <a:accent1>
          <a:srgbClr val="DDDDDD"/>
        </a:accent1>
        <a:accent2>
          <a:srgbClr val="808080"/>
        </a:accent2>
        <a:accent3>
          <a:srgbClr val="FBFBFB"/>
        </a:accent3>
        <a:accent4>
          <a:srgbClr val="000000"/>
        </a:accent4>
        <a:accent5>
          <a:srgbClr val="EBEBEB"/>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icepaper 4">
        <a:dk1>
          <a:srgbClr val="00264C"/>
        </a:dk1>
        <a:lt1>
          <a:srgbClr val="FFFFFF"/>
        </a:lt1>
        <a:dk2>
          <a:srgbClr val="333333"/>
        </a:dk2>
        <a:lt2>
          <a:srgbClr val="2E697E"/>
        </a:lt2>
        <a:accent1>
          <a:srgbClr val="BAC8AA"/>
        </a:accent1>
        <a:accent2>
          <a:srgbClr val="6E9883"/>
        </a:accent2>
        <a:accent3>
          <a:srgbClr val="FFFFFF"/>
        </a:accent3>
        <a:accent4>
          <a:srgbClr val="001F40"/>
        </a:accent4>
        <a:accent5>
          <a:srgbClr val="D9E0D2"/>
        </a:accent5>
        <a:accent6>
          <a:srgbClr val="638976"/>
        </a:accent6>
        <a:hlink>
          <a:srgbClr val="CC9900"/>
        </a:hlink>
        <a:folHlink>
          <a:srgbClr val="7DAECF"/>
        </a:folHlink>
      </a:clrScheme>
      <a:clrMap bg1="lt1" tx1="dk1" bg2="lt2" tx2="dk2" accent1="accent1" accent2="accent2" accent3="accent3" accent4="accent4" accent5="accent5" accent6="accent6" hlink="hlink" folHlink="folHlink"/>
    </a:extraClrScheme>
    <a:extraClrScheme>
      <a:clrScheme name="Ricepaper 5">
        <a:dk1>
          <a:srgbClr val="20374E"/>
        </a:dk1>
        <a:lt1>
          <a:srgbClr val="DCE4D2"/>
        </a:lt1>
        <a:dk2>
          <a:srgbClr val="333333"/>
        </a:dk2>
        <a:lt2>
          <a:srgbClr val="524C46"/>
        </a:lt2>
        <a:accent1>
          <a:srgbClr val="C9C491"/>
        </a:accent1>
        <a:accent2>
          <a:srgbClr val="8A776A"/>
        </a:accent2>
        <a:accent3>
          <a:srgbClr val="EBEFE5"/>
        </a:accent3>
        <a:accent4>
          <a:srgbClr val="1A2D41"/>
        </a:accent4>
        <a:accent5>
          <a:srgbClr val="E1DEC7"/>
        </a:accent5>
        <a:accent6>
          <a:srgbClr val="7D6B5F"/>
        </a:accent6>
        <a:hlink>
          <a:srgbClr val="67895F"/>
        </a:hlink>
        <a:folHlink>
          <a:srgbClr val="4D4D4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1035</TotalTime>
  <Words>740</Words>
  <Application>Microsoft Office PowerPoint</Application>
  <PresentationFormat>Ekran Gösterisi (4:3)</PresentationFormat>
  <Paragraphs>130</Paragraphs>
  <Slides>20</Slides>
  <Notes>0</Notes>
  <HiddenSlides>0</HiddenSlides>
  <MMClips>0</MMClips>
  <ScaleCrop>false</ScaleCrop>
  <HeadingPairs>
    <vt:vector size="6" baseType="variant">
      <vt:variant>
        <vt:lpstr>Kullanılan Yazı Tipleri</vt:lpstr>
      </vt:variant>
      <vt:variant>
        <vt:i4>6</vt:i4>
      </vt:variant>
      <vt:variant>
        <vt:lpstr>Tema</vt:lpstr>
      </vt:variant>
      <vt:variant>
        <vt:i4>4</vt:i4>
      </vt:variant>
      <vt:variant>
        <vt:lpstr>Slayt Başlıkları</vt:lpstr>
      </vt:variant>
      <vt:variant>
        <vt:i4>20</vt:i4>
      </vt:variant>
    </vt:vector>
  </HeadingPairs>
  <TitlesOfParts>
    <vt:vector size="30" baseType="lpstr">
      <vt:lpstr>Arial</vt:lpstr>
      <vt:lpstr>Century Gothic</vt:lpstr>
      <vt:lpstr>Tahoma</vt:lpstr>
      <vt:lpstr>Times New Roman</vt:lpstr>
      <vt:lpstr>Trebuchet MS</vt:lpstr>
      <vt:lpstr>Wingdings</vt:lpstr>
      <vt:lpstr>Varsayılan Tasarım</vt:lpstr>
      <vt:lpstr>Anim-14_World</vt:lpstr>
      <vt:lpstr>Ricepaper</vt:lpstr>
      <vt:lpstr>1_Ricepaper</vt:lpstr>
      <vt:lpstr>PowerPoint Sunusu</vt:lpstr>
      <vt:lpstr>İçerik</vt:lpstr>
      <vt:lpstr>Otizm Nedir?</vt:lpstr>
      <vt:lpstr>Otizm Nedir?</vt:lpstr>
      <vt:lpstr>Otizm Nedir?</vt:lpstr>
      <vt:lpstr>PowerPoint Sunusu</vt:lpstr>
      <vt:lpstr>PowerPoint Sunusu</vt:lpstr>
      <vt:lpstr>Türkiye’de Otizm</vt:lpstr>
      <vt:lpstr>Türkiye’de Otizm</vt:lpstr>
      <vt:lpstr>Türkiye’de Otizm</vt:lpstr>
      <vt:lpstr>Türkiye’de Otizm</vt:lpstr>
      <vt:lpstr>Android Programlama</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teknosa</dc:creator>
  <cp:lastModifiedBy>Hasat</cp:lastModifiedBy>
  <cp:revision>125</cp:revision>
  <dcterms:created xsi:type="dcterms:W3CDTF">2010-05-24T16:14:25Z</dcterms:created>
  <dcterms:modified xsi:type="dcterms:W3CDTF">2015-02-11T10:35:10Z</dcterms:modified>
</cp:coreProperties>
</file>