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5"/>
  </p:notesMasterIdLst>
  <p:sldIdLst>
    <p:sldId id="256" r:id="rId2"/>
    <p:sldId id="257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76796" autoAdjust="0"/>
  </p:normalViewPr>
  <p:slideViewPr>
    <p:cSldViewPr snapToGrid="0" snapToObjects="1">
      <p:cViewPr varScale="1">
        <p:scale>
          <a:sx n="70" d="100"/>
          <a:sy n="70" d="100"/>
        </p:scale>
        <p:origin x="-2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7280-ADF6-874D-A6ED-15DA0F5C132A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76DBD-9557-6045-B4FB-46DB55DB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9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2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6DBD-9557-6045-B4FB-46DB55DB0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8CBDF889-B8C9-EB46-9509-2DDD1A1F4C05}" type="datetimeFigureOut">
              <a:rPr lang="en-US" smtClean="0"/>
              <a:t>08/02/15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6B382F6-0283-6A43-9521-5194128F7E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Baskerville"/>
                <a:cs typeface="Baskerville"/>
              </a:rPr>
              <a:t>SOSYAL AĞLAR ÜZERİNDEN DEPREM TESPİTİ</a:t>
            </a:r>
            <a:endParaRPr lang="en-US" sz="5400" dirty="0">
              <a:latin typeface="Baskerville"/>
              <a:cs typeface="Baskervil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2248"/>
            <a:ext cx="6400800" cy="29035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XVII. </a:t>
            </a:r>
            <a:r>
              <a:rPr lang="en-US" sz="2400" dirty="0" err="1" smtClean="0">
                <a:latin typeface="Times New Roman"/>
                <a:cs typeface="Times New Roman"/>
              </a:rPr>
              <a:t>Akademik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Bilişim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Konferansı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Times New Roman"/>
                <a:cs typeface="Times New Roman"/>
              </a:rPr>
              <a:t>Kıvanç</a:t>
            </a:r>
            <a:r>
              <a:rPr lang="en-US" sz="2400" dirty="0" smtClean="0">
                <a:latin typeface="Times New Roman"/>
                <a:cs typeface="Times New Roman"/>
              </a:rPr>
              <a:t> Y – Suzan </a:t>
            </a:r>
            <a:r>
              <a:rPr lang="en-US" sz="2400" dirty="0" err="1" smtClean="0">
                <a:latin typeface="Times New Roman"/>
                <a:cs typeface="Times New Roman"/>
              </a:rPr>
              <a:t>Ü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4 </a:t>
            </a:r>
            <a:r>
              <a:rPr lang="en-US" sz="2400" dirty="0" err="1" smtClean="0">
                <a:latin typeface="Times New Roman"/>
                <a:cs typeface="Times New Roman"/>
              </a:rPr>
              <a:t>Şubat</a:t>
            </a:r>
            <a:r>
              <a:rPr lang="en-US" sz="2400" dirty="0" smtClean="0">
                <a:latin typeface="Times New Roman"/>
                <a:cs typeface="Times New Roman"/>
              </a:rPr>
              <a:t> 2015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Boğaziçi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Üniversitesi</a:t>
            </a:r>
            <a:endParaRPr lang="en-US" sz="1800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3" y="5239650"/>
            <a:ext cx="885214" cy="8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8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Uygulama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" name="Picture 7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2" y="123513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3" y="99216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25037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3" y="100740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96" y="1681788"/>
            <a:ext cx="8242845" cy="38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Uygulama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" name="Picture 7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2" y="123513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3" y="99216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25037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3" y="100740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/>
                <a:cs typeface="Times New Roman"/>
              </a:rPr>
              <a:t>M3.9+ </a:t>
            </a:r>
            <a:r>
              <a:rPr lang="en-US" sz="3200" dirty="0" err="1" smtClean="0">
                <a:latin typeface="Times New Roman"/>
                <a:cs typeface="Times New Roman"/>
              </a:rPr>
              <a:t>Türkiye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içinde</a:t>
            </a:r>
            <a:r>
              <a:rPr lang="en-US" sz="3200" dirty="0" smtClean="0">
                <a:latin typeface="Times New Roman"/>
                <a:cs typeface="Times New Roman"/>
              </a:rPr>
              <a:t> 8 </a:t>
            </a:r>
            <a:r>
              <a:rPr lang="en-US" sz="3200" dirty="0" err="1" smtClean="0">
                <a:latin typeface="Times New Roman"/>
                <a:cs typeface="Times New Roman"/>
              </a:rPr>
              <a:t>deprem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err="1" smtClean="0">
                <a:latin typeface="Times New Roman"/>
                <a:cs typeface="Times New Roman"/>
              </a:rPr>
              <a:t>Ekşisözlük</a:t>
            </a:r>
            <a:r>
              <a:rPr lang="en-US" sz="3200" dirty="0" smtClean="0">
                <a:latin typeface="Times New Roman"/>
                <a:cs typeface="Times New Roman"/>
              </a:rPr>
              <a:t>: 7 </a:t>
            </a:r>
            <a:r>
              <a:rPr lang="en-US" sz="3200" dirty="0" err="1" smtClean="0">
                <a:latin typeface="Times New Roman"/>
                <a:cs typeface="Times New Roman"/>
              </a:rPr>
              <a:t>tespit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000" dirty="0" smtClean="0">
                <a:latin typeface="Times New Roman"/>
                <a:cs typeface="Times New Roman"/>
              </a:rPr>
              <a:t>6’sı </a:t>
            </a:r>
            <a:r>
              <a:rPr lang="en-US" sz="3000" dirty="0" err="1" smtClean="0">
                <a:latin typeface="Times New Roman"/>
                <a:cs typeface="Times New Roman"/>
              </a:rPr>
              <a:t>doğru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tespit</a:t>
            </a:r>
            <a:endParaRPr lang="en-US" sz="3000" dirty="0" smtClean="0">
              <a:latin typeface="Times New Roman"/>
              <a:cs typeface="Times New Roman"/>
            </a:endParaRPr>
          </a:p>
          <a:p>
            <a:pPr lvl="1"/>
            <a:r>
              <a:rPr lang="en-US" sz="3000" dirty="0" smtClean="0">
                <a:latin typeface="Times New Roman"/>
                <a:cs typeface="Times New Roman"/>
              </a:rPr>
              <a:t>1’i </a:t>
            </a:r>
            <a:r>
              <a:rPr lang="en-US" sz="3000" dirty="0" err="1" smtClean="0">
                <a:latin typeface="Times New Roman"/>
                <a:cs typeface="Times New Roman"/>
              </a:rPr>
              <a:t>yanlış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pozitif</a:t>
            </a:r>
            <a:endParaRPr lang="en-US" sz="3000" dirty="0" smtClean="0">
              <a:latin typeface="Times New Roman"/>
              <a:cs typeface="Times New Roman"/>
            </a:endParaRPr>
          </a:p>
          <a:p>
            <a:pPr lvl="1"/>
            <a:r>
              <a:rPr lang="en-US" sz="3000" dirty="0" smtClean="0">
                <a:latin typeface="Times New Roman"/>
                <a:cs typeface="Times New Roman"/>
              </a:rPr>
              <a:t>2 </a:t>
            </a:r>
            <a:r>
              <a:rPr lang="en-US" sz="3000" dirty="0" err="1" smtClean="0">
                <a:latin typeface="Times New Roman"/>
                <a:cs typeface="Times New Roman"/>
              </a:rPr>
              <a:t>deprem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ıskalandı</a:t>
            </a:r>
            <a:endParaRPr lang="en-US"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508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Geliştirme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" name="Picture 7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2" y="123513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3" y="99216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25037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3" y="100740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/>
                <a:cs typeface="Times New Roman"/>
              </a:rPr>
              <a:t>Twitter: </a:t>
            </a:r>
            <a:r>
              <a:rPr lang="en-US" sz="3200" dirty="0" err="1" smtClean="0">
                <a:latin typeface="Times New Roman"/>
                <a:cs typeface="Times New Roman"/>
              </a:rPr>
              <a:t>sayım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sistemi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düzenlemesi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err="1" smtClean="0">
                <a:latin typeface="Times New Roman"/>
                <a:cs typeface="Times New Roman"/>
              </a:rPr>
              <a:t>Ekşi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Sözlük</a:t>
            </a:r>
            <a:r>
              <a:rPr lang="en-US" sz="3200" dirty="0" smtClean="0">
                <a:latin typeface="Times New Roman"/>
                <a:cs typeface="Times New Roman"/>
              </a:rPr>
              <a:t>: </a:t>
            </a:r>
            <a:r>
              <a:rPr lang="en-US" sz="3200" dirty="0" err="1" smtClean="0">
                <a:latin typeface="Times New Roman"/>
                <a:cs typeface="Times New Roman"/>
              </a:rPr>
              <a:t>içerik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ve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olumsuzluk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kontrolü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err="1" smtClean="0">
                <a:latin typeface="Times New Roman"/>
                <a:cs typeface="Times New Roman"/>
              </a:rPr>
              <a:t>Tespitleri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yayınla</a:t>
            </a:r>
            <a:r>
              <a:rPr lang="en-US" sz="3200" dirty="0" smtClean="0">
                <a:latin typeface="Times New Roman"/>
                <a:cs typeface="Times New Roman"/>
              </a:rPr>
              <a:t>: @</a:t>
            </a:r>
            <a:r>
              <a:rPr lang="en-US" sz="3200" dirty="0" err="1" smtClean="0">
                <a:latin typeface="Times New Roman"/>
                <a:cs typeface="Times New Roman"/>
              </a:rPr>
              <a:t>depremuyari</a:t>
            </a:r>
            <a:endParaRPr lang="en-US" sz="3200" dirty="0" smtClean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79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Dinlediğiniz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için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teşekkür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ederiz</a:t>
            </a:r>
            <a:r>
              <a:rPr lang="en-US" dirty="0"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Depremler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Ülkesi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2" y="1570477"/>
            <a:ext cx="6465196" cy="4325919"/>
          </a:xfrm>
        </p:spPr>
      </p:pic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7417" y="6157023"/>
            <a:ext cx="33185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Görüntü</a:t>
            </a:r>
            <a:r>
              <a:rPr lang="en-US" sz="20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Onur</a:t>
            </a:r>
            <a:r>
              <a:rPr lang="en-US" sz="20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Yolalmış</a:t>
            </a:r>
            <a:r>
              <a:rPr lang="en-US" sz="20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, 1999</a:t>
            </a:r>
          </a:p>
          <a:p>
            <a:pPr algn="r"/>
            <a:r>
              <a:rPr lang="fi-FI" sz="14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flickr.com</a:t>
            </a:r>
            <a:r>
              <a:rPr lang="fi-FI" sz="1400" dirty="0">
                <a:solidFill>
                  <a:srgbClr val="333333"/>
                </a:solidFill>
                <a:latin typeface="Times New Roman"/>
                <a:cs typeface="Times New Roman"/>
              </a:rPr>
              <a:t>/photos/yolalmis/4093468413</a:t>
            </a:r>
            <a:endParaRPr lang="en-US" sz="1400" dirty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826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Erken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Uyarı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7" y="1570477"/>
            <a:ext cx="2883946" cy="4325919"/>
          </a:xfrm>
        </p:spPr>
      </p:pic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3071" y="6157023"/>
            <a:ext cx="30828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Görüntü</a:t>
            </a:r>
            <a:r>
              <a:rPr lang="en-US" sz="20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ito_plus</a:t>
            </a:r>
            <a:r>
              <a:rPr lang="en-US" sz="20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, 2011</a:t>
            </a:r>
          </a:p>
          <a:p>
            <a:pPr algn="r"/>
            <a:r>
              <a:rPr lang="cs-CZ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flickr.com</a:t>
            </a:r>
            <a:r>
              <a:rPr lang="cs-CZ" sz="1400" dirty="0">
                <a:solidFill>
                  <a:srgbClr val="333333"/>
                </a:solidFill>
                <a:latin typeface="Times New Roman"/>
                <a:cs typeface="Times New Roman"/>
              </a:rPr>
              <a:t>/</a:t>
            </a:r>
            <a:r>
              <a:rPr lang="cs-CZ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photos</a:t>
            </a:r>
            <a:r>
              <a:rPr lang="cs-CZ" sz="1400" dirty="0">
                <a:solidFill>
                  <a:srgbClr val="333333"/>
                </a:solidFill>
                <a:latin typeface="Times New Roman"/>
                <a:cs typeface="Times New Roman"/>
              </a:rPr>
              <a:t>/</a:t>
            </a:r>
            <a:r>
              <a:rPr lang="cs-CZ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donfuan</a:t>
            </a:r>
            <a:r>
              <a:rPr lang="cs-CZ" sz="1400" dirty="0">
                <a:solidFill>
                  <a:srgbClr val="333333"/>
                </a:solidFill>
                <a:latin typeface="Times New Roman"/>
                <a:cs typeface="Times New Roman"/>
              </a:rPr>
              <a:t>/6449189433/</a:t>
            </a:r>
          </a:p>
        </p:txBody>
      </p:sp>
    </p:spTree>
    <p:extLst>
      <p:ext uri="{BB962C8B-B14F-4D97-AF65-F5344CB8AC3E}">
        <p14:creationId xmlns:p14="http://schemas.microsoft.com/office/powerpoint/2010/main" val="196992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Anahat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Times New Roman"/>
                <a:cs typeface="Times New Roman"/>
              </a:rPr>
              <a:t>Benzer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çalışmalar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Twitter </a:t>
            </a:r>
            <a:r>
              <a:rPr lang="en-US" sz="3200" dirty="0" err="1" smtClean="0">
                <a:latin typeface="Times New Roman"/>
                <a:cs typeface="Times New Roman"/>
              </a:rPr>
              <a:t>üzerinde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uygulama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err="1" smtClean="0">
                <a:latin typeface="Times New Roman"/>
                <a:cs typeface="Times New Roman"/>
              </a:rPr>
              <a:t>Ekşi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Sözlük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ile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çapraz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kontrol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err="1" smtClean="0">
                <a:latin typeface="Times New Roman"/>
                <a:cs typeface="Times New Roman"/>
              </a:rPr>
              <a:t>Geliştirme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önerileri</a:t>
            </a:r>
            <a:endParaRPr lang="en-US" sz="3200" dirty="0" smtClean="0">
              <a:latin typeface="Times New Roman"/>
              <a:cs typeface="Times New Roman"/>
            </a:endParaRP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3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Benzer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Çalışmalar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82" y="1676408"/>
            <a:ext cx="6792562" cy="444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124" y="6266877"/>
            <a:ext cx="399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Robinson B., Power R., </a:t>
            </a:r>
            <a:r>
              <a:rPr lang="en-US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ve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Cameron M., </a:t>
            </a:r>
          </a:p>
          <a:p>
            <a:pPr algn="r"/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"A sensitive Twitter earthquake detector", WWW '13</a:t>
            </a:r>
          </a:p>
        </p:txBody>
      </p:sp>
    </p:spTree>
    <p:extLst>
      <p:ext uri="{BB962C8B-B14F-4D97-AF65-F5344CB8AC3E}">
        <p14:creationId xmlns:p14="http://schemas.microsoft.com/office/powerpoint/2010/main" val="36851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Benzer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Çalışmalar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2544" y="6266877"/>
            <a:ext cx="463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Neubig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G., </a:t>
            </a:r>
            <a:r>
              <a:rPr lang="en-US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Matsubayashi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Y., Hagiwara M., </a:t>
            </a:r>
            <a:r>
              <a:rPr lang="en-US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ve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 Murakami K., </a:t>
            </a:r>
          </a:p>
          <a:p>
            <a:pPr algn="r"/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"Safety Information Mining - What can NLP do in a </a:t>
            </a:r>
            <a:r>
              <a:rPr lang="en-US" sz="14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disaster”</a:t>
            </a:r>
            <a:endParaRPr lang="en-US" sz="1400" dirty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1710"/>
            <a:ext cx="9144000" cy="26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Benzer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Çalışmalar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9345" y="6266877"/>
            <a:ext cx="52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Guy M. </a:t>
            </a:r>
            <a:r>
              <a:rPr lang="en-US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ve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Times New Roman"/>
                <a:cs typeface="Times New Roman"/>
              </a:rPr>
              <a:t>diğerleri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 "Integration and dissemination of citizen </a:t>
            </a:r>
            <a:r>
              <a:rPr lang="en-US" sz="14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reported</a:t>
            </a:r>
          </a:p>
          <a:p>
            <a:pPr algn="r"/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lang="en-US" sz="14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nd seismically 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derived earthquake information via </a:t>
            </a:r>
            <a:r>
              <a:rPr lang="en-US" sz="1400" dirty="0" err="1" smtClean="0">
                <a:solidFill>
                  <a:srgbClr val="333333"/>
                </a:solidFill>
                <a:latin typeface="Times New Roman"/>
                <a:cs typeface="Times New Roman"/>
              </a:rPr>
              <a:t>sn</a:t>
            </a:r>
            <a:r>
              <a:rPr lang="en-US" sz="1400" dirty="0" smtClean="0">
                <a:solidFill>
                  <a:srgbClr val="333333"/>
                </a:solidFill>
                <a:latin typeface="Times New Roman"/>
                <a:cs typeface="Times New Roman"/>
              </a:rPr>
              <a:t>. technologies</a:t>
            </a:r>
            <a:r>
              <a:rPr lang="en-US" sz="1400" dirty="0">
                <a:solidFill>
                  <a:srgbClr val="333333"/>
                </a:solidFill>
                <a:latin typeface="Times New Roman"/>
                <a:cs typeface="Times New Roman"/>
              </a:rPr>
              <a:t>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476" y="1524721"/>
            <a:ext cx="6560017" cy="4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Uygulama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" name="Picture 7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2" y="123513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3" y="99216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25037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3" y="100740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214" y="1513531"/>
            <a:ext cx="5766472" cy="47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5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askerville"/>
                <a:cs typeface="Baskerville"/>
              </a:rPr>
              <a:t>Uygulama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b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6254117"/>
            <a:ext cx="523220" cy="523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580" y="62634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4 </a:t>
            </a:r>
            <a:r>
              <a:rPr lang="en-US" sz="1400" dirty="0" err="1" smtClean="0">
                <a:solidFill>
                  <a:schemeClr val="bg2"/>
                </a:solidFill>
              </a:rPr>
              <a:t>Şubat</a:t>
            </a:r>
            <a:r>
              <a:rPr lang="en-US" sz="140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1400" dirty="0" smtClean="0">
                <a:solidFill>
                  <a:schemeClr val="bg2"/>
                </a:solidFill>
              </a:rPr>
              <a:t>XVII. </a:t>
            </a:r>
            <a:r>
              <a:rPr lang="en-US" sz="1400" dirty="0" err="1" smtClean="0">
                <a:solidFill>
                  <a:schemeClr val="bg2"/>
                </a:solidFill>
              </a:rPr>
              <a:t>Akademik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Bilişim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Konferansı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8" name="Picture 7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2" y="123513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3" y="99216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wit_d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2503714"/>
            <a:ext cx="5796710" cy="23331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twit_d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3" y="10074010"/>
            <a:ext cx="5796710" cy="2429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22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/>
                <a:cs typeface="Times New Roman"/>
              </a:rPr>
              <a:t>15 </a:t>
            </a:r>
            <a:r>
              <a:rPr lang="en-US" sz="3200" dirty="0" err="1" smtClean="0">
                <a:latin typeface="Times New Roman"/>
                <a:cs typeface="Times New Roman"/>
              </a:rPr>
              <a:t>Aralık</a:t>
            </a:r>
            <a:r>
              <a:rPr lang="en-US" sz="3200" dirty="0" smtClean="0">
                <a:latin typeface="Times New Roman"/>
                <a:cs typeface="Times New Roman"/>
              </a:rPr>
              <a:t> 2014 – 27 </a:t>
            </a:r>
            <a:r>
              <a:rPr lang="en-US" sz="3200" dirty="0" err="1" smtClean="0">
                <a:latin typeface="Times New Roman"/>
                <a:cs typeface="Times New Roman"/>
              </a:rPr>
              <a:t>Ocak</a:t>
            </a:r>
            <a:r>
              <a:rPr lang="en-US" sz="3200" dirty="0" smtClean="0">
                <a:latin typeface="Times New Roman"/>
                <a:cs typeface="Times New Roman"/>
              </a:rPr>
              <a:t> 2015</a:t>
            </a:r>
          </a:p>
          <a:p>
            <a:r>
              <a:rPr lang="en-US" sz="3200" dirty="0" err="1" smtClean="0">
                <a:latin typeface="Times New Roman"/>
                <a:cs typeface="Times New Roman"/>
              </a:rPr>
              <a:t>İşleme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ve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filtre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yok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M3.9+ </a:t>
            </a:r>
            <a:r>
              <a:rPr lang="en-US" sz="3200" dirty="0" err="1" smtClean="0">
                <a:latin typeface="Times New Roman"/>
                <a:cs typeface="Times New Roman"/>
              </a:rPr>
              <a:t>Türkiye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içinde</a:t>
            </a:r>
            <a:r>
              <a:rPr lang="en-US" sz="3200" dirty="0" smtClean="0">
                <a:latin typeface="Times New Roman"/>
                <a:cs typeface="Times New Roman"/>
              </a:rPr>
              <a:t> 8 </a:t>
            </a:r>
            <a:r>
              <a:rPr lang="en-US" sz="3200" dirty="0" err="1" smtClean="0">
                <a:latin typeface="Times New Roman"/>
                <a:cs typeface="Times New Roman"/>
              </a:rPr>
              <a:t>deprem</a:t>
            </a:r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Twitter: 94 </a:t>
            </a:r>
            <a:r>
              <a:rPr lang="en-US" sz="3200" dirty="0" err="1" smtClean="0">
                <a:latin typeface="Times New Roman"/>
                <a:cs typeface="Times New Roman"/>
              </a:rPr>
              <a:t>tespit</a:t>
            </a:r>
            <a:r>
              <a:rPr lang="en-US" sz="3200" dirty="0" smtClean="0">
                <a:latin typeface="Times New Roman"/>
                <a:cs typeface="Times New Roman"/>
              </a:rPr>
              <a:t> (%8.51)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37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807</TotalTime>
  <Words>329</Words>
  <Application>Microsoft Macintosh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SOSYAL AĞLAR ÜZERİNDEN DEPREM TESPİTİ</vt:lpstr>
      <vt:lpstr>Depremler Ülkesi</vt:lpstr>
      <vt:lpstr>Erken Uyarı</vt:lpstr>
      <vt:lpstr>Anahat</vt:lpstr>
      <vt:lpstr>Benzer Çalışmalar</vt:lpstr>
      <vt:lpstr>Benzer Çalışmalar</vt:lpstr>
      <vt:lpstr>Benzer Çalışmalar</vt:lpstr>
      <vt:lpstr>Uygulama</vt:lpstr>
      <vt:lpstr>Uygulama</vt:lpstr>
      <vt:lpstr>Uygulama</vt:lpstr>
      <vt:lpstr>Uygulama</vt:lpstr>
      <vt:lpstr>Geliştirme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Emerging MVC Standard for 3D Video Services</dc:title>
  <dc:creator>Kiv</dc:creator>
  <cp:lastModifiedBy>Kiv </cp:lastModifiedBy>
  <cp:revision>123</cp:revision>
  <dcterms:created xsi:type="dcterms:W3CDTF">2014-11-26T23:50:56Z</dcterms:created>
  <dcterms:modified xsi:type="dcterms:W3CDTF">2015-02-08T15:06:46Z</dcterms:modified>
</cp:coreProperties>
</file>