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72" r:id="rId17"/>
    <p:sldId id="279" r:id="rId18"/>
    <p:sldId id="273" r:id="rId19"/>
    <p:sldId id="274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96" r:id="rId28"/>
    <p:sldId id="290" r:id="rId29"/>
    <p:sldId id="291" r:id="rId30"/>
    <p:sldId id="292" r:id="rId31"/>
    <p:sldId id="293" r:id="rId32"/>
    <p:sldId id="294" r:id="rId33"/>
    <p:sldId id="295" r:id="rId34"/>
    <p:sldId id="288" r:id="rId35"/>
    <p:sldId id="287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98" autoAdjust="0"/>
  </p:normalViewPr>
  <p:slideViewPr>
    <p:cSldViewPr snapToGrid="0" snapToObjects="1">
      <p:cViewPr varScale="1">
        <p:scale>
          <a:sx n="67" d="100"/>
          <a:sy n="67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D8DB1-351B-BE41-928A-C66468EF6BB2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7DA08-73C8-B646-A3CF-3CD20F36D670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Neo Sans Std  TR"/>
              <a:cs typeface="Neo Sans Std  TR"/>
            </a:rPr>
            <a:t>ÖYS &amp; VKS</a:t>
          </a:r>
          <a:endParaRPr lang="en-US" dirty="0">
            <a:solidFill>
              <a:srgbClr val="FFFF00"/>
            </a:solidFill>
            <a:latin typeface="Neo Sans Std  TR"/>
            <a:cs typeface="Neo Sans Std  TR"/>
          </a:endParaRPr>
        </a:p>
      </dgm:t>
    </dgm:pt>
    <dgm:pt modelId="{B6E44B7F-05FC-4D45-8CC2-544B890343D0}" type="parTrans" cxnId="{1F976016-83CD-844B-97CD-56C6E16743A0}">
      <dgm:prSet/>
      <dgm:spPr/>
      <dgm:t>
        <a:bodyPr/>
        <a:lstStyle/>
        <a:p>
          <a:endParaRPr lang="en-US"/>
        </a:p>
      </dgm:t>
    </dgm:pt>
    <dgm:pt modelId="{11C6FD07-29AB-3845-BC51-D7C4C4D20D8F}" type="sibTrans" cxnId="{1F976016-83CD-844B-97CD-56C6E16743A0}">
      <dgm:prSet/>
      <dgm:spPr/>
      <dgm:t>
        <a:bodyPr/>
        <a:lstStyle/>
        <a:p>
          <a:endParaRPr lang="en-US"/>
        </a:p>
      </dgm:t>
    </dgm:pt>
    <dgm:pt modelId="{FB01FB62-8259-6847-85ED-303FC4CDC2CA}">
      <dgm:prSet phldrT="[Text]" custT="1"/>
      <dgm:spPr/>
      <dgm:t>
        <a:bodyPr/>
        <a:lstStyle/>
        <a:p>
          <a:r>
            <a:rPr lang="tr-TR" sz="2400" noProof="0" dirty="0" smtClean="0">
              <a:latin typeface="Neo Sans Std  TR"/>
              <a:cs typeface="Neo Sans Std  TR"/>
            </a:rPr>
            <a:t>Öğrenen</a:t>
          </a:r>
          <a:endParaRPr lang="tr-TR" sz="2400" noProof="0" dirty="0">
            <a:latin typeface="Neo Sans Std  TR"/>
            <a:cs typeface="Neo Sans Std  TR"/>
          </a:endParaRPr>
        </a:p>
      </dgm:t>
    </dgm:pt>
    <dgm:pt modelId="{DEF2EC66-7357-684F-B532-3D86FCC2B0B3}" type="parTrans" cxnId="{30AC2096-B03A-EC4A-B748-4112F835BCE5}">
      <dgm:prSet/>
      <dgm:spPr/>
      <dgm:t>
        <a:bodyPr/>
        <a:lstStyle/>
        <a:p>
          <a:endParaRPr lang="en-US"/>
        </a:p>
      </dgm:t>
    </dgm:pt>
    <dgm:pt modelId="{7596BC96-5F4F-A744-AFB4-1C54A4C2B23E}" type="sibTrans" cxnId="{30AC2096-B03A-EC4A-B748-4112F835BCE5}">
      <dgm:prSet/>
      <dgm:spPr/>
      <dgm:t>
        <a:bodyPr/>
        <a:lstStyle/>
        <a:p>
          <a:endParaRPr lang="en-US"/>
        </a:p>
      </dgm:t>
    </dgm:pt>
    <dgm:pt modelId="{DA4C42FF-4AAA-7345-9075-D47C77BAD124}">
      <dgm:prSet phldrT="[Text]" custT="1"/>
      <dgm:spPr/>
      <dgm:t>
        <a:bodyPr/>
        <a:lstStyle/>
        <a:p>
          <a:r>
            <a:rPr lang="tr-TR" sz="2400" noProof="0" dirty="0" smtClean="0">
              <a:latin typeface="Neo Sans Std  TR"/>
              <a:cs typeface="Neo Sans Std  TR"/>
            </a:rPr>
            <a:t>Öğreten</a:t>
          </a:r>
          <a:endParaRPr lang="tr-TR" sz="2400" noProof="0" dirty="0">
            <a:latin typeface="Neo Sans Std  TR"/>
            <a:cs typeface="Neo Sans Std  TR"/>
          </a:endParaRPr>
        </a:p>
      </dgm:t>
    </dgm:pt>
    <dgm:pt modelId="{300D94AE-3A2A-4943-915E-CB36984D5935}" type="parTrans" cxnId="{A9D36069-B187-4747-ADF0-E1521C823516}">
      <dgm:prSet/>
      <dgm:spPr/>
      <dgm:t>
        <a:bodyPr/>
        <a:lstStyle/>
        <a:p>
          <a:endParaRPr lang="en-US"/>
        </a:p>
      </dgm:t>
    </dgm:pt>
    <dgm:pt modelId="{AED20EBE-D8B7-5A4D-B845-F11B3031C38C}" type="sibTrans" cxnId="{A9D36069-B187-4747-ADF0-E1521C823516}">
      <dgm:prSet/>
      <dgm:spPr/>
      <dgm:t>
        <a:bodyPr/>
        <a:lstStyle/>
        <a:p>
          <a:endParaRPr lang="en-US"/>
        </a:p>
      </dgm:t>
    </dgm:pt>
    <dgm:pt modelId="{72270438-E029-DB48-9FC1-8BACBC582046}">
      <dgm:prSet phldrT="[Text]" custT="1"/>
      <dgm:spPr/>
      <dgm:t>
        <a:bodyPr/>
        <a:lstStyle/>
        <a:p>
          <a:r>
            <a:rPr lang="tr-TR" sz="2400" noProof="0" dirty="0" smtClean="0">
              <a:latin typeface="Neo Sans Std  TR"/>
              <a:cs typeface="Neo Sans Std  TR"/>
            </a:rPr>
            <a:t>Öğrenme Kaynakları</a:t>
          </a:r>
          <a:endParaRPr lang="tr-TR" sz="2400" noProof="0" dirty="0">
            <a:latin typeface="Neo Sans Std  TR"/>
            <a:cs typeface="Neo Sans Std  TR"/>
          </a:endParaRPr>
        </a:p>
      </dgm:t>
    </dgm:pt>
    <dgm:pt modelId="{BC7251A9-616A-6340-90AB-2017948F32F5}" type="parTrans" cxnId="{B1D6785A-D5D6-FD4D-8421-29867254575E}">
      <dgm:prSet/>
      <dgm:spPr/>
      <dgm:t>
        <a:bodyPr/>
        <a:lstStyle/>
        <a:p>
          <a:endParaRPr lang="en-US"/>
        </a:p>
      </dgm:t>
    </dgm:pt>
    <dgm:pt modelId="{81E58597-EB4D-774C-9529-827BEC51A78F}" type="sibTrans" cxnId="{B1D6785A-D5D6-FD4D-8421-29867254575E}">
      <dgm:prSet/>
      <dgm:spPr/>
      <dgm:t>
        <a:bodyPr/>
        <a:lstStyle/>
        <a:p>
          <a:endParaRPr lang="en-US"/>
        </a:p>
      </dgm:t>
    </dgm:pt>
    <dgm:pt modelId="{E7E917E5-0076-E544-9A0F-964A064A61A0}" type="pres">
      <dgm:prSet presAssocID="{745D8DB1-351B-BE41-928A-C66468EF6B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B0A2A-EFCB-6446-99A1-8B142B317C42}" type="pres">
      <dgm:prSet presAssocID="{9447DA08-73C8-B646-A3CF-3CD20F36D670}" presName="centerShape" presStyleLbl="node0" presStyleIdx="0" presStyleCnt="1" custScaleX="181893" custScaleY="127361"/>
      <dgm:spPr/>
      <dgm:t>
        <a:bodyPr/>
        <a:lstStyle/>
        <a:p>
          <a:endParaRPr lang="en-US"/>
        </a:p>
      </dgm:t>
    </dgm:pt>
    <dgm:pt modelId="{032BCB80-85F9-6947-8E38-912088E03AB0}" type="pres">
      <dgm:prSet presAssocID="{FB01FB62-8259-6847-85ED-303FC4CDC2CA}" presName="node" presStyleLbl="node1" presStyleIdx="0" presStyleCnt="3" custScaleX="169663" custScaleY="14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C1DDB-12F2-BA4B-9F7E-A19776EB8BBB}" type="pres">
      <dgm:prSet presAssocID="{FB01FB62-8259-6847-85ED-303FC4CDC2CA}" presName="dummy" presStyleCnt="0"/>
      <dgm:spPr/>
    </dgm:pt>
    <dgm:pt modelId="{74073BB9-812E-1F41-9C85-BD1923C806E6}" type="pres">
      <dgm:prSet presAssocID="{7596BC96-5F4F-A744-AFB4-1C54A4C2B23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0AC8CC-EB06-104D-98AB-D51B5652578E}" type="pres">
      <dgm:prSet presAssocID="{DA4C42FF-4AAA-7345-9075-D47C77BAD124}" presName="node" presStyleLbl="node1" presStyleIdx="1" presStyleCnt="3" custScaleX="178900" custScaleY="176275" custRadScaleRad="137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10FCB-3BBF-5842-9C20-53A16FDC142A}" type="pres">
      <dgm:prSet presAssocID="{DA4C42FF-4AAA-7345-9075-D47C77BAD124}" presName="dummy" presStyleCnt="0"/>
      <dgm:spPr/>
    </dgm:pt>
    <dgm:pt modelId="{9A4B8FDF-CF6B-484F-9942-2B33FFD9CCD5}" type="pres">
      <dgm:prSet presAssocID="{AED20EBE-D8B7-5A4D-B845-F11B3031C38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8C855D7-2108-0843-AE6D-18686F38B934}" type="pres">
      <dgm:prSet presAssocID="{72270438-E029-DB48-9FC1-8BACBC582046}" presName="node" presStyleLbl="node1" presStyleIdx="2" presStyleCnt="3" custScaleX="237720" custScaleY="163176" custRadScaleRad="132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A8BCC-623A-2A40-9F37-D0406F945D22}" type="pres">
      <dgm:prSet presAssocID="{72270438-E029-DB48-9FC1-8BACBC582046}" presName="dummy" presStyleCnt="0"/>
      <dgm:spPr/>
    </dgm:pt>
    <dgm:pt modelId="{C2ED2A37-9814-A34A-8AC1-7DF3AD6D62FB}" type="pres">
      <dgm:prSet presAssocID="{81E58597-EB4D-774C-9529-827BEC51A78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B558BC3-AD85-E44D-9F71-82C321292D02}" type="presOf" srcId="{DA4C42FF-4AAA-7345-9075-D47C77BAD124}" destId="{9B0AC8CC-EB06-104D-98AB-D51B5652578E}" srcOrd="0" destOrd="0" presId="urn:microsoft.com/office/officeart/2005/8/layout/radial6"/>
    <dgm:cxn modelId="{30AC2096-B03A-EC4A-B748-4112F835BCE5}" srcId="{9447DA08-73C8-B646-A3CF-3CD20F36D670}" destId="{FB01FB62-8259-6847-85ED-303FC4CDC2CA}" srcOrd="0" destOrd="0" parTransId="{DEF2EC66-7357-684F-B532-3D86FCC2B0B3}" sibTransId="{7596BC96-5F4F-A744-AFB4-1C54A4C2B23E}"/>
    <dgm:cxn modelId="{A9D36069-B187-4747-ADF0-E1521C823516}" srcId="{9447DA08-73C8-B646-A3CF-3CD20F36D670}" destId="{DA4C42FF-4AAA-7345-9075-D47C77BAD124}" srcOrd="1" destOrd="0" parTransId="{300D94AE-3A2A-4943-915E-CB36984D5935}" sibTransId="{AED20EBE-D8B7-5A4D-B845-F11B3031C38C}"/>
    <dgm:cxn modelId="{1F976016-83CD-844B-97CD-56C6E16743A0}" srcId="{745D8DB1-351B-BE41-928A-C66468EF6BB2}" destId="{9447DA08-73C8-B646-A3CF-3CD20F36D670}" srcOrd="0" destOrd="0" parTransId="{B6E44B7F-05FC-4D45-8CC2-544B890343D0}" sibTransId="{11C6FD07-29AB-3845-BC51-D7C4C4D20D8F}"/>
    <dgm:cxn modelId="{7C8AC855-E825-E546-89F9-5AE1B0093D8A}" type="presOf" srcId="{72270438-E029-DB48-9FC1-8BACBC582046}" destId="{18C855D7-2108-0843-AE6D-18686F38B934}" srcOrd="0" destOrd="0" presId="urn:microsoft.com/office/officeart/2005/8/layout/radial6"/>
    <dgm:cxn modelId="{B1D6785A-D5D6-FD4D-8421-29867254575E}" srcId="{9447DA08-73C8-B646-A3CF-3CD20F36D670}" destId="{72270438-E029-DB48-9FC1-8BACBC582046}" srcOrd="2" destOrd="0" parTransId="{BC7251A9-616A-6340-90AB-2017948F32F5}" sibTransId="{81E58597-EB4D-774C-9529-827BEC51A78F}"/>
    <dgm:cxn modelId="{590F6B77-7A26-3746-AF9B-20F9010A78D5}" type="presOf" srcId="{7596BC96-5F4F-A744-AFB4-1C54A4C2B23E}" destId="{74073BB9-812E-1F41-9C85-BD1923C806E6}" srcOrd="0" destOrd="0" presId="urn:microsoft.com/office/officeart/2005/8/layout/radial6"/>
    <dgm:cxn modelId="{504C4EB0-D30C-CE4E-AF93-C030FB40526B}" type="presOf" srcId="{745D8DB1-351B-BE41-928A-C66468EF6BB2}" destId="{E7E917E5-0076-E544-9A0F-964A064A61A0}" srcOrd="0" destOrd="0" presId="urn:microsoft.com/office/officeart/2005/8/layout/radial6"/>
    <dgm:cxn modelId="{C0EE9D72-E4C7-AF42-945B-083AA5A0E3BA}" type="presOf" srcId="{9447DA08-73C8-B646-A3CF-3CD20F36D670}" destId="{FCCB0A2A-EFCB-6446-99A1-8B142B317C42}" srcOrd="0" destOrd="0" presId="urn:microsoft.com/office/officeart/2005/8/layout/radial6"/>
    <dgm:cxn modelId="{E1155AD6-2D7B-1641-8228-53097CEEEC3A}" type="presOf" srcId="{FB01FB62-8259-6847-85ED-303FC4CDC2CA}" destId="{032BCB80-85F9-6947-8E38-912088E03AB0}" srcOrd="0" destOrd="0" presId="urn:microsoft.com/office/officeart/2005/8/layout/radial6"/>
    <dgm:cxn modelId="{F8198527-4221-694E-99CA-06175A4F90DB}" type="presOf" srcId="{81E58597-EB4D-774C-9529-827BEC51A78F}" destId="{C2ED2A37-9814-A34A-8AC1-7DF3AD6D62FB}" srcOrd="0" destOrd="0" presId="urn:microsoft.com/office/officeart/2005/8/layout/radial6"/>
    <dgm:cxn modelId="{0E52DD8A-56F0-124E-B2F6-648CFE6156B9}" type="presOf" srcId="{AED20EBE-D8B7-5A4D-B845-F11B3031C38C}" destId="{9A4B8FDF-CF6B-484F-9942-2B33FFD9CCD5}" srcOrd="0" destOrd="0" presId="urn:microsoft.com/office/officeart/2005/8/layout/radial6"/>
    <dgm:cxn modelId="{4D1358A0-03AC-EB4F-BB1A-32FD9D7C5ECA}" type="presParOf" srcId="{E7E917E5-0076-E544-9A0F-964A064A61A0}" destId="{FCCB0A2A-EFCB-6446-99A1-8B142B317C42}" srcOrd="0" destOrd="0" presId="urn:microsoft.com/office/officeart/2005/8/layout/radial6"/>
    <dgm:cxn modelId="{C1801219-C651-1E47-AECD-0C9AF0D719BD}" type="presParOf" srcId="{E7E917E5-0076-E544-9A0F-964A064A61A0}" destId="{032BCB80-85F9-6947-8E38-912088E03AB0}" srcOrd="1" destOrd="0" presId="urn:microsoft.com/office/officeart/2005/8/layout/radial6"/>
    <dgm:cxn modelId="{F58C6ACC-6522-CE48-8599-32A043875631}" type="presParOf" srcId="{E7E917E5-0076-E544-9A0F-964A064A61A0}" destId="{150C1DDB-12F2-BA4B-9F7E-A19776EB8BBB}" srcOrd="2" destOrd="0" presId="urn:microsoft.com/office/officeart/2005/8/layout/radial6"/>
    <dgm:cxn modelId="{8397C6D4-346D-1C4A-A9DF-E6846F12A2D6}" type="presParOf" srcId="{E7E917E5-0076-E544-9A0F-964A064A61A0}" destId="{74073BB9-812E-1F41-9C85-BD1923C806E6}" srcOrd="3" destOrd="0" presId="urn:microsoft.com/office/officeart/2005/8/layout/radial6"/>
    <dgm:cxn modelId="{F276C928-19B5-7747-8A35-A95BEB3B9468}" type="presParOf" srcId="{E7E917E5-0076-E544-9A0F-964A064A61A0}" destId="{9B0AC8CC-EB06-104D-98AB-D51B5652578E}" srcOrd="4" destOrd="0" presId="urn:microsoft.com/office/officeart/2005/8/layout/radial6"/>
    <dgm:cxn modelId="{66511114-92F0-D146-AEF2-A3621429AAE8}" type="presParOf" srcId="{E7E917E5-0076-E544-9A0F-964A064A61A0}" destId="{27010FCB-3BBF-5842-9C20-53A16FDC142A}" srcOrd="5" destOrd="0" presId="urn:microsoft.com/office/officeart/2005/8/layout/radial6"/>
    <dgm:cxn modelId="{3E177CAC-939D-6248-AC8E-098CF5FED513}" type="presParOf" srcId="{E7E917E5-0076-E544-9A0F-964A064A61A0}" destId="{9A4B8FDF-CF6B-484F-9942-2B33FFD9CCD5}" srcOrd="6" destOrd="0" presId="urn:microsoft.com/office/officeart/2005/8/layout/radial6"/>
    <dgm:cxn modelId="{D1A1ED8E-DCD8-4B48-B571-19B519475B51}" type="presParOf" srcId="{E7E917E5-0076-E544-9A0F-964A064A61A0}" destId="{18C855D7-2108-0843-AE6D-18686F38B934}" srcOrd="7" destOrd="0" presId="urn:microsoft.com/office/officeart/2005/8/layout/radial6"/>
    <dgm:cxn modelId="{EBDCEB44-8B84-254E-8EC2-A5AEFF17A2B6}" type="presParOf" srcId="{E7E917E5-0076-E544-9A0F-964A064A61A0}" destId="{822A8BCC-623A-2A40-9F37-D0406F945D22}" srcOrd="8" destOrd="0" presId="urn:microsoft.com/office/officeart/2005/8/layout/radial6"/>
    <dgm:cxn modelId="{83E0A7A0-36CB-CD42-8150-E99B25AFDD3A}" type="presParOf" srcId="{E7E917E5-0076-E544-9A0F-964A064A61A0}" destId="{C2ED2A37-9814-A34A-8AC1-7DF3AD6D62F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6E41D-51C0-AC48-933B-701D678B96F4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0C8E2-495E-5348-8E93-33312616A5C1}">
      <dgm:prSet phldrT="[Text]"/>
      <dgm:spPr/>
      <dgm:t>
        <a:bodyPr/>
        <a:lstStyle/>
        <a:p>
          <a:r>
            <a:rPr lang="en-US" dirty="0" smtClean="0"/>
            <a:t>VKS</a:t>
          </a:r>
          <a:endParaRPr lang="en-US" dirty="0"/>
        </a:p>
      </dgm:t>
    </dgm:pt>
    <dgm:pt modelId="{D8057075-78E0-C242-A1EF-DB3E0985F974}" type="parTrans" cxnId="{A69DCE86-0E42-2C47-86FF-97DD3DEDAEAD}">
      <dgm:prSet/>
      <dgm:spPr/>
      <dgm:t>
        <a:bodyPr/>
        <a:lstStyle/>
        <a:p>
          <a:endParaRPr lang="en-US"/>
        </a:p>
      </dgm:t>
    </dgm:pt>
    <dgm:pt modelId="{BCB0E81E-6043-8E48-9322-392911B3B791}" type="sibTrans" cxnId="{A69DCE86-0E42-2C47-86FF-97DD3DEDAEAD}">
      <dgm:prSet/>
      <dgm:spPr/>
      <dgm:t>
        <a:bodyPr/>
        <a:lstStyle/>
        <a:p>
          <a:endParaRPr lang="en-US"/>
        </a:p>
      </dgm:t>
    </dgm:pt>
    <dgm:pt modelId="{2580410C-5A3B-4F41-92DC-0018DE145A91}">
      <dgm:prSet phldrT="[Text]"/>
      <dgm:spPr/>
      <dgm:t>
        <a:bodyPr/>
        <a:lstStyle/>
        <a:p>
          <a:r>
            <a:rPr lang="en-US" dirty="0" err="1" smtClean="0"/>
            <a:t>Lisanslama</a:t>
          </a:r>
          <a:endParaRPr lang="en-US" dirty="0"/>
        </a:p>
      </dgm:t>
    </dgm:pt>
    <dgm:pt modelId="{211BA656-5D05-CC4A-A0E4-FF6582025BE8}" type="parTrans" cxnId="{08CE9A6E-9530-F04C-844B-9FCB020599FB}">
      <dgm:prSet/>
      <dgm:spPr/>
      <dgm:t>
        <a:bodyPr/>
        <a:lstStyle/>
        <a:p>
          <a:endParaRPr lang="en-US"/>
        </a:p>
      </dgm:t>
    </dgm:pt>
    <dgm:pt modelId="{16A18696-C2BA-F14E-8B5D-E6114173765D}" type="sibTrans" cxnId="{08CE9A6E-9530-F04C-844B-9FCB020599FB}">
      <dgm:prSet/>
      <dgm:spPr/>
      <dgm:t>
        <a:bodyPr/>
        <a:lstStyle/>
        <a:p>
          <a:endParaRPr lang="en-US"/>
        </a:p>
      </dgm:t>
    </dgm:pt>
    <dgm:pt modelId="{10C417F2-A162-694D-A228-8DE2948D8C87}">
      <dgm:prSet phldrT="[Text]"/>
      <dgm:spPr/>
      <dgm:t>
        <a:bodyPr/>
        <a:lstStyle/>
        <a:p>
          <a:r>
            <a:rPr lang="en-US" dirty="0" err="1" smtClean="0"/>
            <a:t>Açık</a:t>
          </a:r>
          <a:r>
            <a:rPr lang="en-US" dirty="0" smtClean="0"/>
            <a:t> </a:t>
          </a:r>
          <a:r>
            <a:rPr lang="en-US" dirty="0" err="1" smtClean="0"/>
            <a:t>Kaynak</a:t>
          </a:r>
          <a:r>
            <a:rPr lang="en-US" dirty="0" smtClean="0"/>
            <a:t> </a:t>
          </a:r>
          <a:r>
            <a:rPr lang="en-US" dirty="0" err="1" smtClean="0"/>
            <a:t>Kod</a:t>
          </a:r>
          <a:endParaRPr lang="en-US" dirty="0"/>
        </a:p>
      </dgm:t>
    </dgm:pt>
    <dgm:pt modelId="{82476170-09B6-0A4D-8A74-BB90A2188716}" type="parTrans" cxnId="{6DEA901A-0BC6-0246-BEBA-DC7C68CA56D3}">
      <dgm:prSet/>
      <dgm:spPr/>
      <dgm:t>
        <a:bodyPr/>
        <a:lstStyle/>
        <a:p>
          <a:endParaRPr lang="en-US"/>
        </a:p>
      </dgm:t>
    </dgm:pt>
    <dgm:pt modelId="{7519A85B-04B9-1A46-9D2E-95212CD016BA}" type="sibTrans" cxnId="{6DEA901A-0BC6-0246-BEBA-DC7C68CA56D3}">
      <dgm:prSet/>
      <dgm:spPr/>
      <dgm:t>
        <a:bodyPr/>
        <a:lstStyle/>
        <a:p>
          <a:endParaRPr lang="en-US"/>
        </a:p>
      </dgm:t>
    </dgm:pt>
    <dgm:pt modelId="{AFA8CB4C-1E65-2D43-87F6-6C7B14346843}">
      <dgm:prSet phldrT="[Text]"/>
      <dgm:spPr/>
      <dgm:t>
        <a:bodyPr/>
        <a:lstStyle/>
        <a:p>
          <a:r>
            <a:rPr lang="en-US" dirty="0" err="1" smtClean="0"/>
            <a:t>Ticari</a:t>
          </a:r>
          <a:endParaRPr lang="en-US" dirty="0"/>
        </a:p>
      </dgm:t>
    </dgm:pt>
    <dgm:pt modelId="{43308224-120D-F945-A29D-955809C3965E}" type="parTrans" cxnId="{C6CAC2A5-5401-3645-ACF5-F3B74D008E77}">
      <dgm:prSet/>
      <dgm:spPr/>
      <dgm:t>
        <a:bodyPr/>
        <a:lstStyle/>
        <a:p>
          <a:endParaRPr lang="en-US"/>
        </a:p>
      </dgm:t>
    </dgm:pt>
    <dgm:pt modelId="{1B7F3338-6EB4-A54B-867E-1D4C0ED9EB7C}" type="sibTrans" cxnId="{C6CAC2A5-5401-3645-ACF5-F3B74D008E77}">
      <dgm:prSet/>
      <dgm:spPr/>
      <dgm:t>
        <a:bodyPr/>
        <a:lstStyle/>
        <a:p>
          <a:endParaRPr lang="en-US"/>
        </a:p>
      </dgm:t>
    </dgm:pt>
    <dgm:pt modelId="{CAB67095-8752-C144-A41C-8D40A77010F7}">
      <dgm:prSet phldrT="[Text]"/>
      <dgm:spPr/>
      <dgm:t>
        <a:bodyPr/>
        <a:lstStyle/>
        <a:p>
          <a:r>
            <a:rPr lang="en-US" dirty="0" err="1" smtClean="0"/>
            <a:t>Kullanım</a:t>
          </a:r>
          <a:r>
            <a:rPr lang="en-US" dirty="0" smtClean="0"/>
            <a:t> </a:t>
          </a:r>
          <a:r>
            <a:rPr lang="en-US" dirty="0" err="1" smtClean="0"/>
            <a:t>Amacı</a:t>
          </a:r>
          <a:r>
            <a:rPr lang="en-US" dirty="0" smtClean="0"/>
            <a:t> / </a:t>
          </a:r>
          <a:r>
            <a:rPr lang="en-US" dirty="0" err="1" smtClean="0"/>
            <a:t>Yöntem</a:t>
          </a:r>
          <a:endParaRPr lang="en-US" dirty="0"/>
        </a:p>
      </dgm:t>
    </dgm:pt>
    <dgm:pt modelId="{C6509858-3AE1-B340-8D9F-3FD94BA4CE79}" type="parTrans" cxnId="{D2C51D3B-64D7-A44D-9E1C-00356F153E56}">
      <dgm:prSet/>
      <dgm:spPr/>
      <dgm:t>
        <a:bodyPr/>
        <a:lstStyle/>
        <a:p>
          <a:endParaRPr lang="en-US"/>
        </a:p>
      </dgm:t>
    </dgm:pt>
    <dgm:pt modelId="{EDA9E475-0826-C64E-9D5E-BF7631048A5D}" type="sibTrans" cxnId="{D2C51D3B-64D7-A44D-9E1C-00356F153E56}">
      <dgm:prSet/>
      <dgm:spPr/>
      <dgm:t>
        <a:bodyPr/>
        <a:lstStyle/>
        <a:p>
          <a:endParaRPr lang="en-US"/>
        </a:p>
      </dgm:t>
    </dgm:pt>
    <dgm:pt modelId="{7486B4A7-9CC8-D94D-8A97-E4B292D71D6A}">
      <dgm:prSet phldrT="[Text]"/>
      <dgm:spPr/>
      <dgm:t>
        <a:bodyPr/>
        <a:lstStyle/>
        <a:p>
          <a:r>
            <a:rPr lang="en-US" dirty="0" err="1" smtClean="0"/>
            <a:t>Kişisel</a:t>
          </a:r>
          <a:endParaRPr lang="en-US" dirty="0"/>
        </a:p>
      </dgm:t>
    </dgm:pt>
    <dgm:pt modelId="{5A73779E-0E32-6246-BE0C-B848C14716D3}" type="parTrans" cxnId="{561EFEEA-5009-644C-AE7C-A622479EE49B}">
      <dgm:prSet/>
      <dgm:spPr/>
      <dgm:t>
        <a:bodyPr/>
        <a:lstStyle/>
        <a:p>
          <a:endParaRPr lang="en-US"/>
        </a:p>
      </dgm:t>
    </dgm:pt>
    <dgm:pt modelId="{D59773A8-B9BA-2748-8D03-58E6481C6B8E}" type="sibTrans" cxnId="{561EFEEA-5009-644C-AE7C-A622479EE49B}">
      <dgm:prSet/>
      <dgm:spPr/>
      <dgm:t>
        <a:bodyPr/>
        <a:lstStyle/>
        <a:p>
          <a:endParaRPr lang="en-US"/>
        </a:p>
      </dgm:t>
    </dgm:pt>
    <dgm:pt modelId="{D7E1B105-1FC2-ED48-AE38-D77DE8FAA045}">
      <dgm:prSet/>
      <dgm:spPr/>
      <dgm:t>
        <a:bodyPr/>
        <a:lstStyle/>
        <a:p>
          <a:r>
            <a:rPr lang="en-US" dirty="0" err="1" smtClean="0"/>
            <a:t>Sunucu</a:t>
          </a:r>
          <a:r>
            <a:rPr lang="en-US" dirty="0" smtClean="0"/>
            <a:t> </a:t>
          </a:r>
          <a:r>
            <a:rPr lang="en-US" dirty="0" err="1" smtClean="0"/>
            <a:t>Tabanlı</a:t>
          </a:r>
          <a:endParaRPr lang="en-US" dirty="0"/>
        </a:p>
      </dgm:t>
    </dgm:pt>
    <dgm:pt modelId="{9785A94A-7589-0D44-800C-DF9FF76635A4}" type="parTrans" cxnId="{FC2D9701-B0ED-104D-8D33-9F141E022BBC}">
      <dgm:prSet/>
      <dgm:spPr/>
      <dgm:t>
        <a:bodyPr/>
        <a:lstStyle/>
        <a:p>
          <a:endParaRPr lang="en-US"/>
        </a:p>
      </dgm:t>
    </dgm:pt>
    <dgm:pt modelId="{5361ED9D-288D-2A48-A2B5-87EEED3CB15B}" type="sibTrans" cxnId="{FC2D9701-B0ED-104D-8D33-9F141E022BBC}">
      <dgm:prSet/>
      <dgm:spPr/>
      <dgm:t>
        <a:bodyPr/>
        <a:lstStyle/>
        <a:p>
          <a:endParaRPr lang="en-US"/>
        </a:p>
      </dgm:t>
    </dgm:pt>
    <dgm:pt modelId="{EE4D3CB4-97AC-1245-AB0D-E2D1EF12EB1C}">
      <dgm:prSet/>
      <dgm:spPr/>
      <dgm:t>
        <a:bodyPr/>
        <a:lstStyle/>
        <a:p>
          <a:r>
            <a:rPr lang="en-US" dirty="0" err="1" smtClean="0"/>
            <a:t>Oda</a:t>
          </a:r>
          <a:r>
            <a:rPr lang="en-US" dirty="0" smtClean="0"/>
            <a:t> </a:t>
          </a:r>
          <a:r>
            <a:rPr lang="en-US" dirty="0" err="1" smtClean="0"/>
            <a:t>Tabanlı</a:t>
          </a:r>
          <a:endParaRPr lang="en-US" dirty="0"/>
        </a:p>
      </dgm:t>
    </dgm:pt>
    <dgm:pt modelId="{ADC09017-A8B5-F448-B8F1-9E71CDD50B9C}" type="parTrans" cxnId="{A626EECB-0555-234F-A342-497ECE8F5133}">
      <dgm:prSet/>
      <dgm:spPr/>
      <dgm:t>
        <a:bodyPr/>
        <a:lstStyle/>
        <a:p>
          <a:endParaRPr lang="en-US"/>
        </a:p>
      </dgm:t>
    </dgm:pt>
    <dgm:pt modelId="{63E8F15F-67BB-274E-9D56-734FE054ECED}" type="sibTrans" cxnId="{A626EECB-0555-234F-A342-497ECE8F5133}">
      <dgm:prSet/>
      <dgm:spPr/>
      <dgm:t>
        <a:bodyPr/>
        <a:lstStyle/>
        <a:p>
          <a:endParaRPr lang="en-US"/>
        </a:p>
      </dgm:t>
    </dgm:pt>
    <dgm:pt modelId="{3533A00D-7A0D-3648-829F-13D4A69676E7}" type="pres">
      <dgm:prSet presAssocID="{C426E41D-51C0-AC48-933B-701D678B96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6FD49B-C09D-9B4D-B72A-CA3D4285C5A9}" type="pres">
      <dgm:prSet presAssocID="{B560C8E2-495E-5348-8E93-33312616A5C1}" presName="hierRoot1" presStyleCnt="0"/>
      <dgm:spPr/>
    </dgm:pt>
    <dgm:pt modelId="{66D3C41B-2975-6D4F-BB92-D8C6F0EA0ECD}" type="pres">
      <dgm:prSet presAssocID="{B560C8E2-495E-5348-8E93-33312616A5C1}" presName="composite" presStyleCnt="0"/>
      <dgm:spPr/>
    </dgm:pt>
    <dgm:pt modelId="{5412F931-6888-9449-BD7B-FFA6693B8212}" type="pres">
      <dgm:prSet presAssocID="{B560C8E2-495E-5348-8E93-33312616A5C1}" presName="background" presStyleLbl="node0" presStyleIdx="0" presStyleCnt="1"/>
      <dgm:spPr/>
    </dgm:pt>
    <dgm:pt modelId="{D66A18BE-B676-C44A-B99F-2AA662AFDA86}" type="pres">
      <dgm:prSet presAssocID="{B560C8E2-495E-5348-8E93-33312616A5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65CCB-6EAD-BF45-A3CF-586AEC8DB776}" type="pres">
      <dgm:prSet presAssocID="{B560C8E2-495E-5348-8E93-33312616A5C1}" presName="hierChild2" presStyleCnt="0"/>
      <dgm:spPr/>
    </dgm:pt>
    <dgm:pt modelId="{41B04D6B-DFDC-174C-9122-33523907165E}" type="pres">
      <dgm:prSet presAssocID="{211BA656-5D05-CC4A-A0E4-FF6582025BE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EAEC07A-FD78-B54D-94B8-C3FB4DF76CF4}" type="pres">
      <dgm:prSet presAssocID="{2580410C-5A3B-4F41-92DC-0018DE145A91}" presName="hierRoot2" presStyleCnt="0"/>
      <dgm:spPr/>
    </dgm:pt>
    <dgm:pt modelId="{FDF63916-B018-B746-B2DE-35D13A01D41B}" type="pres">
      <dgm:prSet presAssocID="{2580410C-5A3B-4F41-92DC-0018DE145A91}" presName="composite2" presStyleCnt="0"/>
      <dgm:spPr/>
    </dgm:pt>
    <dgm:pt modelId="{439F4E4A-49FF-DD41-84BC-7AB0641985BC}" type="pres">
      <dgm:prSet presAssocID="{2580410C-5A3B-4F41-92DC-0018DE145A91}" presName="background2" presStyleLbl="node2" presStyleIdx="0" presStyleCnt="2"/>
      <dgm:spPr/>
    </dgm:pt>
    <dgm:pt modelId="{326FA984-510E-B648-AF32-61574BB3ADB2}" type="pres">
      <dgm:prSet presAssocID="{2580410C-5A3B-4F41-92DC-0018DE145A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AACEDA-51FE-464C-B1E8-3D6E466F637C}" type="pres">
      <dgm:prSet presAssocID="{2580410C-5A3B-4F41-92DC-0018DE145A91}" presName="hierChild3" presStyleCnt="0"/>
      <dgm:spPr/>
    </dgm:pt>
    <dgm:pt modelId="{9E21D4F5-00BA-8B4D-92D5-32EDFCEFA7AB}" type="pres">
      <dgm:prSet presAssocID="{82476170-09B6-0A4D-8A74-BB90A2188716}" presName="Name17" presStyleLbl="parChTrans1D3" presStyleIdx="0" presStyleCnt="5"/>
      <dgm:spPr/>
      <dgm:t>
        <a:bodyPr/>
        <a:lstStyle/>
        <a:p>
          <a:endParaRPr lang="en-US"/>
        </a:p>
      </dgm:t>
    </dgm:pt>
    <dgm:pt modelId="{0EB0CF98-B797-6D42-817F-D14BB5E6FD18}" type="pres">
      <dgm:prSet presAssocID="{10C417F2-A162-694D-A228-8DE2948D8C87}" presName="hierRoot3" presStyleCnt="0"/>
      <dgm:spPr/>
    </dgm:pt>
    <dgm:pt modelId="{F06006C0-306A-CA47-8452-42D79AD45B5D}" type="pres">
      <dgm:prSet presAssocID="{10C417F2-A162-694D-A228-8DE2948D8C87}" presName="composite3" presStyleCnt="0"/>
      <dgm:spPr/>
    </dgm:pt>
    <dgm:pt modelId="{036452F2-D53E-AF49-9C36-FDE8A07C35C3}" type="pres">
      <dgm:prSet presAssocID="{10C417F2-A162-694D-A228-8DE2948D8C87}" presName="background3" presStyleLbl="node3" presStyleIdx="0" presStyleCnt="5"/>
      <dgm:spPr/>
    </dgm:pt>
    <dgm:pt modelId="{90AAECB2-E3AE-9045-B369-4EDB1A052D2E}" type="pres">
      <dgm:prSet presAssocID="{10C417F2-A162-694D-A228-8DE2948D8C87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71111-4DC3-2E4D-A176-3ED9FB3A9DF5}" type="pres">
      <dgm:prSet presAssocID="{10C417F2-A162-694D-A228-8DE2948D8C87}" presName="hierChild4" presStyleCnt="0"/>
      <dgm:spPr/>
    </dgm:pt>
    <dgm:pt modelId="{FC16F045-3200-604E-84DD-C3CF42FA5C09}" type="pres">
      <dgm:prSet presAssocID="{43308224-120D-F945-A29D-955809C3965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5DE0F9BA-BC9B-1949-BCC8-74858599469C}" type="pres">
      <dgm:prSet presAssocID="{AFA8CB4C-1E65-2D43-87F6-6C7B14346843}" presName="hierRoot3" presStyleCnt="0"/>
      <dgm:spPr/>
    </dgm:pt>
    <dgm:pt modelId="{060C62E8-5899-C249-831B-687436B5AFDF}" type="pres">
      <dgm:prSet presAssocID="{AFA8CB4C-1E65-2D43-87F6-6C7B14346843}" presName="composite3" presStyleCnt="0"/>
      <dgm:spPr/>
    </dgm:pt>
    <dgm:pt modelId="{9D36F574-B086-3B4B-AAC2-2608EB860413}" type="pres">
      <dgm:prSet presAssocID="{AFA8CB4C-1E65-2D43-87F6-6C7B14346843}" presName="background3" presStyleLbl="node3" presStyleIdx="1" presStyleCnt="5"/>
      <dgm:spPr/>
    </dgm:pt>
    <dgm:pt modelId="{F5DE9317-9ED1-5B42-8E2C-EC234C0B724C}" type="pres">
      <dgm:prSet presAssocID="{AFA8CB4C-1E65-2D43-87F6-6C7B1434684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4B32F-D56E-A146-B03A-893116DF8EC7}" type="pres">
      <dgm:prSet presAssocID="{AFA8CB4C-1E65-2D43-87F6-6C7B14346843}" presName="hierChild4" presStyleCnt="0"/>
      <dgm:spPr/>
    </dgm:pt>
    <dgm:pt modelId="{86D11533-3C9C-4049-8E1B-7487673D5CBF}" type="pres">
      <dgm:prSet presAssocID="{C6509858-3AE1-B340-8D9F-3FD94BA4CE7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0212A09-E4E5-F74D-9DE7-0E1D0EB7CD50}" type="pres">
      <dgm:prSet presAssocID="{CAB67095-8752-C144-A41C-8D40A77010F7}" presName="hierRoot2" presStyleCnt="0"/>
      <dgm:spPr/>
    </dgm:pt>
    <dgm:pt modelId="{F3F9B631-8A7D-454F-A820-D71F9658E718}" type="pres">
      <dgm:prSet presAssocID="{CAB67095-8752-C144-A41C-8D40A77010F7}" presName="composite2" presStyleCnt="0"/>
      <dgm:spPr/>
    </dgm:pt>
    <dgm:pt modelId="{D5AD936C-7AD0-FF4F-BA93-C1884EEFA6C4}" type="pres">
      <dgm:prSet presAssocID="{CAB67095-8752-C144-A41C-8D40A77010F7}" presName="background2" presStyleLbl="node2" presStyleIdx="1" presStyleCnt="2"/>
      <dgm:spPr/>
    </dgm:pt>
    <dgm:pt modelId="{8F18138E-B0DD-6A49-BC98-1F80BA0A0AB3}" type="pres">
      <dgm:prSet presAssocID="{CAB67095-8752-C144-A41C-8D40A77010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1CD697-D269-004D-9105-44DD28B55198}" type="pres">
      <dgm:prSet presAssocID="{CAB67095-8752-C144-A41C-8D40A77010F7}" presName="hierChild3" presStyleCnt="0"/>
      <dgm:spPr/>
    </dgm:pt>
    <dgm:pt modelId="{846BE678-50DE-CA43-87B6-07FABD7F9F84}" type="pres">
      <dgm:prSet presAssocID="{5A73779E-0E32-6246-BE0C-B848C14716D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678F2C38-0B26-0D42-9D44-ACA9AA19218D}" type="pres">
      <dgm:prSet presAssocID="{7486B4A7-9CC8-D94D-8A97-E4B292D71D6A}" presName="hierRoot3" presStyleCnt="0"/>
      <dgm:spPr/>
    </dgm:pt>
    <dgm:pt modelId="{56B17C03-6809-F647-8F4A-1316A5C0093D}" type="pres">
      <dgm:prSet presAssocID="{7486B4A7-9CC8-D94D-8A97-E4B292D71D6A}" presName="composite3" presStyleCnt="0"/>
      <dgm:spPr/>
    </dgm:pt>
    <dgm:pt modelId="{BF17348D-4F18-4548-9A3D-C03F003799B5}" type="pres">
      <dgm:prSet presAssocID="{7486B4A7-9CC8-D94D-8A97-E4B292D71D6A}" presName="background3" presStyleLbl="node3" presStyleIdx="2" presStyleCnt="5"/>
      <dgm:spPr/>
    </dgm:pt>
    <dgm:pt modelId="{FA64EF6A-49C1-3F47-AD11-2A8DF0CB0376}" type="pres">
      <dgm:prSet presAssocID="{7486B4A7-9CC8-D94D-8A97-E4B292D71D6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AEBA6-FEAD-8D4D-9164-F3F2830574B4}" type="pres">
      <dgm:prSet presAssocID="{7486B4A7-9CC8-D94D-8A97-E4B292D71D6A}" presName="hierChild4" presStyleCnt="0"/>
      <dgm:spPr/>
    </dgm:pt>
    <dgm:pt modelId="{09C0D595-7689-C64D-A91F-408968065D01}" type="pres">
      <dgm:prSet presAssocID="{9785A94A-7589-0D44-800C-DF9FF76635A4}" presName="Name17" presStyleLbl="parChTrans1D3" presStyleIdx="3" presStyleCnt="5"/>
      <dgm:spPr/>
      <dgm:t>
        <a:bodyPr/>
        <a:lstStyle/>
        <a:p>
          <a:endParaRPr lang="en-US"/>
        </a:p>
      </dgm:t>
    </dgm:pt>
    <dgm:pt modelId="{50DB4063-CFF0-4E4A-B3E3-9E0B8EABFC34}" type="pres">
      <dgm:prSet presAssocID="{D7E1B105-1FC2-ED48-AE38-D77DE8FAA045}" presName="hierRoot3" presStyleCnt="0"/>
      <dgm:spPr/>
    </dgm:pt>
    <dgm:pt modelId="{72D6C42C-7E42-794D-8C9A-44CC83AE8E6C}" type="pres">
      <dgm:prSet presAssocID="{D7E1B105-1FC2-ED48-AE38-D77DE8FAA045}" presName="composite3" presStyleCnt="0"/>
      <dgm:spPr/>
    </dgm:pt>
    <dgm:pt modelId="{B8DA63A2-480A-3D45-92AB-5BF623AAA10D}" type="pres">
      <dgm:prSet presAssocID="{D7E1B105-1FC2-ED48-AE38-D77DE8FAA045}" presName="background3" presStyleLbl="node3" presStyleIdx="3" presStyleCnt="5"/>
      <dgm:spPr/>
    </dgm:pt>
    <dgm:pt modelId="{490CEE5D-496E-254E-B5EB-2FE6391C12DD}" type="pres">
      <dgm:prSet presAssocID="{D7E1B105-1FC2-ED48-AE38-D77DE8FAA04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36E0E-5A58-4145-B07B-2DEB13BEA42D}" type="pres">
      <dgm:prSet presAssocID="{D7E1B105-1FC2-ED48-AE38-D77DE8FAA045}" presName="hierChild4" presStyleCnt="0"/>
      <dgm:spPr/>
    </dgm:pt>
    <dgm:pt modelId="{3DE6275D-F8FA-BA4C-91D1-D8781F629AE1}" type="pres">
      <dgm:prSet presAssocID="{ADC09017-A8B5-F448-B8F1-9E71CDD50B9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A794432D-619B-0C49-9CD4-E3BB37D84C67}" type="pres">
      <dgm:prSet presAssocID="{EE4D3CB4-97AC-1245-AB0D-E2D1EF12EB1C}" presName="hierRoot3" presStyleCnt="0"/>
      <dgm:spPr/>
    </dgm:pt>
    <dgm:pt modelId="{9C7FFF0D-AF13-0B4C-83F6-229075F05101}" type="pres">
      <dgm:prSet presAssocID="{EE4D3CB4-97AC-1245-AB0D-E2D1EF12EB1C}" presName="composite3" presStyleCnt="0"/>
      <dgm:spPr/>
    </dgm:pt>
    <dgm:pt modelId="{78254A86-72C2-1846-B007-E242CC0A08CA}" type="pres">
      <dgm:prSet presAssocID="{EE4D3CB4-97AC-1245-AB0D-E2D1EF12EB1C}" presName="background3" presStyleLbl="node3" presStyleIdx="4" presStyleCnt="5"/>
      <dgm:spPr/>
    </dgm:pt>
    <dgm:pt modelId="{9E4883B3-945C-0B40-BDD7-DE901523A901}" type="pres">
      <dgm:prSet presAssocID="{EE4D3CB4-97AC-1245-AB0D-E2D1EF12EB1C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B1BE85-7C6A-3E40-BD59-0B151568185F}" type="pres">
      <dgm:prSet presAssocID="{EE4D3CB4-97AC-1245-AB0D-E2D1EF12EB1C}" presName="hierChild4" presStyleCnt="0"/>
      <dgm:spPr/>
    </dgm:pt>
  </dgm:ptLst>
  <dgm:cxnLst>
    <dgm:cxn modelId="{A69DCE86-0E42-2C47-86FF-97DD3DEDAEAD}" srcId="{C426E41D-51C0-AC48-933B-701D678B96F4}" destId="{B560C8E2-495E-5348-8E93-33312616A5C1}" srcOrd="0" destOrd="0" parTransId="{D8057075-78E0-C242-A1EF-DB3E0985F974}" sibTransId="{BCB0E81E-6043-8E48-9322-392911B3B791}"/>
    <dgm:cxn modelId="{DA89398F-DA3D-C84E-BED6-6DF732B32F2E}" type="presOf" srcId="{43308224-120D-F945-A29D-955809C3965E}" destId="{FC16F045-3200-604E-84DD-C3CF42FA5C09}" srcOrd="0" destOrd="0" presId="urn:microsoft.com/office/officeart/2005/8/layout/hierarchy1"/>
    <dgm:cxn modelId="{08CE9A6E-9530-F04C-844B-9FCB020599FB}" srcId="{B560C8E2-495E-5348-8E93-33312616A5C1}" destId="{2580410C-5A3B-4F41-92DC-0018DE145A91}" srcOrd="0" destOrd="0" parTransId="{211BA656-5D05-CC4A-A0E4-FF6582025BE8}" sibTransId="{16A18696-C2BA-F14E-8B5D-E6114173765D}"/>
    <dgm:cxn modelId="{68A29A9D-86EB-7246-931F-D674128EAF88}" type="presOf" srcId="{CAB67095-8752-C144-A41C-8D40A77010F7}" destId="{8F18138E-B0DD-6A49-BC98-1F80BA0A0AB3}" srcOrd="0" destOrd="0" presId="urn:microsoft.com/office/officeart/2005/8/layout/hierarchy1"/>
    <dgm:cxn modelId="{561EFEEA-5009-644C-AE7C-A622479EE49B}" srcId="{CAB67095-8752-C144-A41C-8D40A77010F7}" destId="{7486B4A7-9CC8-D94D-8A97-E4B292D71D6A}" srcOrd="0" destOrd="0" parTransId="{5A73779E-0E32-6246-BE0C-B848C14716D3}" sibTransId="{D59773A8-B9BA-2748-8D03-58E6481C6B8E}"/>
    <dgm:cxn modelId="{6EB4E53E-5E8C-0546-81CA-76732433C037}" type="presOf" srcId="{ADC09017-A8B5-F448-B8F1-9E71CDD50B9C}" destId="{3DE6275D-F8FA-BA4C-91D1-D8781F629AE1}" srcOrd="0" destOrd="0" presId="urn:microsoft.com/office/officeart/2005/8/layout/hierarchy1"/>
    <dgm:cxn modelId="{EB70460C-6E4E-5244-8E38-BA326F926332}" type="presOf" srcId="{2580410C-5A3B-4F41-92DC-0018DE145A91}" destId="{326FA984-510E-B648-AF32-61574BB3ADB2}" srcOrd="0" destOrd="0" presId="urn:microsoft.com/office/officeart/2005/8/layout/hierarchy1"/>
    <dgm:cxn modelId="{A018A350-633B-144B-AA48-E6F0A1E03CF0}" type="presOf" srcId="{5A73779E-0E32-6246-BE0C-B848C14716D3}" destId="{846BE678-50DE-CA43-87B6-07FABD7F9F84}" srcOrd="0" destOrd="0" presId="urn:microsoft.com/office/officeart/2005/8/layout/hierarchy1"/>
    <dgm:cxn modelId="{D2C51D3B-64D7-A44D-9E1C-00356F153E56}" srcId="{B560C8E2-495E-5348-8E93-33312616A5C1}" destId="{CAB67095-8752-C144-A41C-8D40A77010F7}" srcOrd="1" destOrd="0" parTransId="{C6509858-3AE1-B340-8D9F-3FD94BA4CE79}" sibTransId="{EDA9E475-0826-C64E-9D5E-BF7631048A5D}"/>
    <dgm:cxn modelId="{D4A06D12-D125-9241-B2E0-4FB1CFB8E848}" type="presOf" srcId="{C6509858-3AE1-B340-8D9F-3FD94BA4CE79}" destId="{86D11533-3C9C-4049-8E1B-7487673D5CBF}" srcOrd="0" destOrd="0" presId="urn:microsoft.com/office/officeart/2005/8/layout/hierarchy1"/>
    <dgm:cxn modelId="{A626EECB-0555-234F-A342-497ECE8F5133}" srcId="{CAB67095-8752-C144-A41C-8D40A77010F7}" destId="{EE4D3CB4-97AC-1245-AB0D-E2D1EF12EB1C}" srcOrd="2" destOrd="0" parTransId="{ADC09017-A8B5-F448-B8F1-9E71CDD50B9C}" sibTransId="{63E8F15F-67BB-274E-9D56-734FE054ECED}"/>
    <dgm:cxn modelId="{6DEA901A-0BC6-0246-BEBA-DC7C68CA56D3}" srcId="{2580410C-5A3B-4F41-92DC-0018DE145A91}" destId="{10C417F2-A162-694D-A228-8DE2948D8C87}" srcOrd="0" destOrd="0" parTransId="{82476170-09B6-0A4D-8A74-BB90A2188716}" sibTransId="{7519A85B-04B9-1A46-9D2E-95212CD016BA}"/>
    <dgm:cxn modelId="{3E740CFD-28EB-7E49-B9C2-DE29A70CE3C6}" type="presOf" srcId="{B560C8E2-495E-5348-8E93-33312616A5C1}" destId="{D66A18BE-B676-C44A-B99F-2AA662AFDA86}" srcOrd="0" destOrd="0" presId="urn:microsoft.com/office/officeart/2005/8/layout/hierarchy1"/>
    <dgm:cxn modelId="{6D2FAD73-883E-1745-9572-6C365BDE5F18}" type="presOf" srcId="{EE4D3CB4-97AC-1245-AB0D-E2D1EF12EB1C}" destId="{9E4883B3-945C-0B40-BDD7-DE901523A901}" srcOrd="0" destOrd="0" presId="urn:microsoft.com/office/officeart/2005/8/layout/hierarchy1"/>
    <dgm:cxn modelId="{C6CAC2A5-5401-3645-ACF5-F3B74D008E77}" srcId="{2580410C-5A3B-4F41-92DC-0018DE145A91}" destId="{AFA8CB4C-1E65-2D43-87F6-6C7B14346843}" srcOrd="1" destOrd="0" parTransId="{43308224-120D-F945-A29D-955809C3965E}" sibTransId="{1B7F3338-6EB4-A54B-867E-1D4C0ED9EB7C}"/>
    <dgm:cxn modelId="{F9C43795-D71F-3B40-A6AF-A3134FE41D5A}" type="presOf" srcId="{D7E1B105-1FC2-ED48-AE38-D77DE8FAA045}" destId="{490CEE5D-496E-254E-B5EB-2FE6391C12DD}" srcOrd="0" destOrd="0" presId="urn:microsoft.com/office/officeart/2005/8/layout/hierarchy1"/>
    <dgm:cxn modelId="{E3DC449E-6CAC-5947-B0FD-2B38253C4469}" type="presOf" srcId="{10C417F2-A162-694D-A228-8DE2948D8C87}" destId="{90AAECB2-E3AE-9045-B369-4EDB1A052D2E}" srcOrd="0" destOrd="0" presId="urn:microsoft.com/office/officeart/2005/8/layout/hierarchy1"/>
    <dgm:cxn modelId="{D167B34C-B62A-6540-9A19-99ABD540274B}" type="presOf" srcId="{211BA656-5D05-CC4A-A0E4-FF6582025BE8}" destId="{41B04D6B-DFDC-174C-9122-33523907165E}" srcOrd="0" destOrd="0" presId="urn:microsoft.com/office/officeart/2005/8/layout/hierarchy1"/>
    <dgm:cxn modelId="{BC9DC293-78DF-8744-B177-675B48A1828C}" type="presOf" srcId="{C426E41D-51C0-AC48-933B-701D678B96F4}" destId="{3533A00D-7A0D-3648-829F-13D4A69676E7}" srcOrd="0" destOrd="0" presId="urn:microsoft.com/office/officeart/2005/8/layout/hierarchy1"/>
    <dgm:cxn modelId="{5135CDFB-D9C4-1843-B66D-FBE3FF979B28}" type="presOf" srcId="{7486B4A7-9CC8-D94D-8A97-E4B292D71D6A}" destId="{FA64EF6A-49C1-3F47-AD11-2A8DF0CB0376}" srcOrd="0" destOrd="0" presId="urn:microsoft.com/office/officeart/2005/8/layout/hierarchy1"/>
    <dgm:cxn modelId="{553D0728-DD8D-E345-B175-8335DF7B38A6}" type="presOf" srcId="{82476170-09B6-0A4D-8A74-BB90A2188716}" destId="{9E21D4F5-00BA-8B4D-92D5-32EDFCEFA7AB}" srcOrd="0" destOrd="0" presId="urn:microsoft.com/office/officeart/2005/8/layout/hierarchy1"/>
    <dgm:cxn modelId="{3B3EEEA7-D6BD-1349-BD64-4A20CEA5D736}" type="presOf" srcId="{AFA8CB4C-1E65-2D43-87F6-6C7B14346843}" destId="{F5DE9317-9ED1-5B42-8E2C-EC234C0B724C}" srcOrd="0" destOrd="0" presId="urn:microsoft.com/office/officeart/2005/8/layout/hierarchy1"/>
    <dgm:cxn modelId="{3B128644-CFBA-6A45-A7ED-0A3CF77BF2AB}" type="presOf" srcId="{9785A94A-7589-0D44-800C-DF9FF76635A4}" destId="{09C0D595-7689-C64D-A91F-408968065D01}" srcOrd="0" destOrd="0" presId="urn:microsoft.com/office/officeart/2005/8/layout/hierarchy1"/>
    <dgm:cxn modelId="{FC2D9701-B0ED-104D-8D33-9F141E022BBC}" srcId="{CAB67095-8752-C144-A41C-8D40A77010F7}" destId="{D7E1B105-1FC2-ED48-AE38-D77DE8FAA045}" srcOrd="1" destOrd="0" parTransId="{9785A94A-7589-0D44-800C-DF9FF76635A4}" sibTransId="{5361ED9D-288D-2A48-A2B5-87EEED3CB15B}"/>
    <dgm:cxn modelId="{6E1E72C8-6F2F-4B4A-99C4-EDFEA63B52DF}" type="presParOf" srcId="{3533A00D-7A0D-3648-829F-13D4A69676E7}" destId="{716FD49B-C09D-9B4D-B72A-CA3D4285C5A9}" srcOrd="0" destOrd="0" presId="urn:microsoft.com/office/officeart/2005/8/layout/hierarchy1"/>
    <dgm:cxn modelId="{9A8CCFBE-B259-D446-933F-292D8B21BDC3}" type="presParOf" srcId="{716FD49B-C09D-9B4D-B72A-CA3D4285C5A9}" destId="{66D3C41B-2975-6D4F-BB92-D8C6F0EA0ECD}" srcOrd="0" destOrd="0" presId="urn:microsoft.com/office/officeart/2005/8/layout/hierarchy1"/>
    <dgm:cxn modelId="{3AC18ED3-11F6-EE42-A27F-0E291D274ACF}" type="presParOf" srcId="{66D3C41B-2975-6D4F-BB92-D8C6F0EA0ECD}" destId="{5412F931-6888-9449-BD7B-FFA6693B8212}" srcOrd="0" destOrd="0" presId="urn:microsoft.com/office/officeart/2005/8/layout/hierarchy1"/>
    <dgm:cxn modelId="{83B28148-F0AD-794B-9F27-E3C46F29B958}" type="presParOf" srcId="{66D3C41B-2975-6D4F-BB92-D8C6F0EA0ECD}" destId="{D66A18BE-B676-C44A-B99F-2AA662AFDA86}" srcOrd="1" destOrd="0" presId="urn:microsoft.com/office/officeart/2005/8/layout/hierarchy1"/>
    <dgm:cxn modelId="{FDC3D5C0-AA14-BA4B-8E35-81223F248AE3}" type="presParOf" srcId="{716FD49B-C09D-9B4D-B72A-CA3D4285C5A9}" destId="{A5265CCB-6EAD-BF45-A3CF-586AEC8DB776}" srcOrd="1" destOrd="0" presId="urn:microsoft.com/office/officeart/2005/8/layout/hierarchy1"/>
    <dgm:cxn modelId="{7D9935CD-81BD-8948-AB37-BE1155228CC2}" type="presParOf" srcId="{A5265CCB-6EAD-BF45-A3CF-586AEC8DB776}" destId="{41B04D6B-DFDC-174C-9122-33523907165E}" srcOrd="0" destOrd="0" presId="urn:microsoft.com/office/officeart/2005/8/layout/hierarchy1"/>
    <dgm:cxn modelId="{F2D0C404-B099-8944-A911-B9C8F656AE26}" type="presParOf" srcId="{A5265CCB-6EAD-BF45-A3CF-586AEC8DB776}" destId="{AEAEC07A-FD78-B54D-94B8-C3FB4DF76CF4}" srcOrd="1" destOrd="0" presId="urn:microsoft.com/office/officeart/2005/8/layout/hierarchy1"/>
    <dgm:cxn modelId="{0BF09927-0443-E249-BFB7-6F182C2B8627}" type="presParOf" srcId="{AEAEC07A-FD78-B54D-94B8-C3FB4DF76CF4}" destId="{FDF63916-B018-B746-B2DE-35D13A01D41B}" srcOrd="0" destOrd="0" presId="urn:microsoft.com/office/officeart/2005/8/layout/hierarchy1"/>
    <dgm:cxn modelId="{2CFDE572-EAAC-D240-9435-135142D0B132}" type="presParOf" srcId="{FDF63916-B018-B746-B2DE-35D13A01D41B}" destId="{439F4E4A-49FF-DD41-84BC-7AB0641985BC}" srcOrd="0" destOrd="0" presId="urn:microsoft.com/office/officeart/2005/8/layout/hierarchy1"/>
    <dgm:cxn modelId="{EC1E20C6-9BA0-2E4A-80AA-E4C4E2352AA6}" type="presParOf" srcId="{FDF63916-B018-B746-B2DE-35D13A01D41B}" destId="{326FA984-510E-B648-AF32-61574BB3ADB2}" srcOrd="1" destOrd="0" presId="urn:microsoft.com/office/officeart/2005/8/layout/hierarchy1"/>
    <dgm:cxn modelId="{78DB94FF-06AF-DE4D-9916-35381AFE84F4}" type="presParOf" srcId="{AEAEC07A-FD78-B54D-94B8-C3FB4DF76CF4}" destId="{F3AACEDA-51FE-464C-B1E8-3D6E466F637C}" srcOrd="1" destOrd="0" presId="urn:microsoft.com/office/officeart/2005/8/layout/hierarchy1"/>
    <dgm:cxn modelId="{1AE0ABC6-2ABF-E940-A3E2-2C211035E9FA}" type="presParOf" srcId="{F3AACEDA-51FE-464C-B1E8-3D6E466F637C}" destId="{9E21D4F5-00BA-8B4D-92D5-32EDFCEFA7AB}" srcOrd="0" destOrd="0" presId="urn:microsoft.com/office/officeart/2005/8/layout/hierarchy1"/>
    <dgm:cxn modelId="{87629D07-DD71-B841-BEC0-C3B2B4B7DB20}" type="presParOf" srcId="{F3AACEDA-51FE-464C-B1E8-3D6E466F637C}" destId="{0EB0CF98-B797-6D42-817F-D14BB5E6FD18}" srcOrd="1" destOrd="0" presId="urn:microsoft.com/office/officeart/2005/8/layout/hierarchy1"/>
    <dgm:cxn modelId="{D9B1A677-0AE6-C443-B9BA-DF235B0816EC}" type="presParOf" srcId="{0EB0CF98-B797-6D42-817F-D14BB5E6FD18}" destId="{F06006C0-306A-CA47-8452-42D79AD45B5D}" srcOrd="0" destOrd="0" presId="urn:microsoft.com/office/officeart/2005/8/layout/hierarchy1"/>
    <dgm:cxn modelId="{DF898A6B-BE1E-9A40-AE58-A2B3C2580892}" type="presParOf" srcId="{F06006C0-306A-CA47-8452-42D79AD45B5D}" destId="{036452F2-D53E-AF49-9C36-FDE8A07C35C3}" srcOrd="0" destOrd="0" presId="urn:microsoft.com/office/officeart/2005/8/layout/hierarchy1"/>
    <dgm:cxn modelId="{8D167B55-A1EE-834F-8EA2-AD7C367ACC57}" type="presParOf" srcId="{F06006C0-306A-CA47-8452-42D79AD45B5D}" destId="{90AAECB2-E3AE-9045-B369-4EDB1A052D2E}" srcOrd="1" destOrd="0" presId="urn:microsoft.com/office/officeart/2005/8/layout/hierarchy1"/>
    <dgm:cxn modelId="{C040C785-526A-7A47-B305-76B8643F6FC7}" type="presParOf" srcId="{0EB0CF98-B797-6D42-817F-D14BB5E6FD18}" destId="{F8071111-4DC3-2E4D-A176-3ED9FB3A9DF5}" srcOrd="1" destOrd="0" presId="urn:microsoft.com/office/officeart/2005/8/layout/hierarchy1"/>
    <dgm:cxn modelId="{F516E51C-6911-944B-9684-A381A1F90FCA}" type="presParOf" srcId="{F3AACEDA-51FE-464C-B1E8-3D6E466F637C}" destId="{FC16F045-3200-604E-84DD-C3CF42FA5C09}" srcOrd="2" destOrd="0" presId="urn:microsoft.com/office/officeart/2005/8/layout/hierarchy1"/>
    <dgm:cxn modelId="{350C9EB5-2798-2E43-8300-EABFCDB68897}" type="presParOf" srcId="{F3AACEDA-51FE-464C-B1E8-3D6E466F637C}" destId="{5DE0F9BA-BC9B-1949-BCC8-74858599469C}" srcOrd="3" destOrd="0" presId="urn:microsoft.com/office/officeart/2005/8/layout/hierarchy1"/>
    <dgm:cxn modelId="{42F2C0D9-2717-9B4C-B949-15421D100466}" type="presParOf" srcId="{5DE0F9BA-BC9B-1949-BCC8-74858599469C}" destId="{060C62E8-5899-C249-831B-687436B5AFDF}" srcOrd="0" destOrd="0" presId="urn:microsoft.com/office/officeart/2005/8/layout/hierarchy1"/>
    <dgm:cxn modelId="{6C9D7B12-FDE5-0E4F-BF9F-BA7B6237E517}" type="presParOf" srcId="{060C62E8-5899-C249-831B-687436B5AFDF}" destId="{9D36F574-B086-3B4B-AAC2-2608EB860413}" srcOrd="0" destOrd="0" presId="urn:microsoft.com/office/officeart/2005/8/layout/hierarchy1"/>
    <dgm:cxn modelId="{36810722-4BB2-EB4B-BF0B-894D41CB0064}" type="presParOf" srcId="{060C62E8-5899-C249-831B-687436B5AFDF}" destId="{F5DE9317-9ED1-5B42-8E2C-EC234C0B724C}" srcOrd="1" destOrd="0" presId="urn:microsoft.com/office/officeart/2005/8/layout/hierarchy1"/>
    <dgm:cxn modelId="{90871026-B32B-1C4E-8F4E-933F6AF24DF5}" type="presParOf" srcId="{5DE0F9BA-BC9B-1949-BCC8-74858599469C}" destId="{82B4B32F-D56E-A146-B03A-893116DF8EC7}" srcOrd="1" destOrd="0" presId="urn:microsoft.com/office/officeart/2005/8/layout/hierarchy1"/>
    <dgm:cxn modelId="{DE591BFA-6A40-4D49-8D2E-373524A57247}" type="presParOf" srcId="{A5265CCB-6EAD-BF45-A3CF-586AEC8DB776}" destId="{86D11533-3C9C-4049-8E1B-7487673D5CBF}" srcOrd="2" destOrd="0" presId="urn:microsoft.com/office/officeart/2005/8/layout/hierarchy1"/>
    <dgm:cxn modelId="{F9F46813-787E-864A-AB43-E0EC428724FA}" type="presParOf" srcId="{A5265CCB-6EAD-BF45-A3CF-586AEC8DB776}" destId="{90212A09-E4E5-F74D-9DE7-0E1D0EB7CD50}" srcOrd="3" destOrd="0" presId="urn:microsoft.com/office/officeart/2005/8/layout/hierarchy1"/>
    <dgm:cxn modelId="{A041D73D-7660-6144-BBEA-26E092A0EAC8}" type="presParOf" srcId="{90212A09-E4E5-F74D-9DE7-0E1D0EB7CD50}" destId="{F3F9B631-8A7D-454F-A820-D71F9658E718}" srcOrd="0" destOrd="0" presId="urn:microsoft.com/office/officeart/2005/8/layout/hierarchy1"/>
    <dgm:cxn modelId="{D61A509A-C8FB-D04A-86A8-A409545DD8D0}" type="presParOf" srcId="{F3F9B631-8A7D-454F-A820-D71F9658E718}" destId="{D5AD936C-7AD0-FF4F-BA93-C1884EEFA6C4}" srcOrd="0" destOrd="0" presId="urn:microsoft.com/office/officeart/2005/8/layout/hierarchy1"/>
    <dgm:cxn modelId="{BF29E0B4-2E99-DB46-855E-EBED5EF76FC5}" type="presParOf" srcId="{F3F9B631-8A7D-454F-A820-D71F9658E718}" destId="{8F18138E-B0DD-6A49-BC98-1F80BA0A0AB3}" srcOrd="1" destOrd="0" presId="urn:microsoft.com/office/officeart/2005/8/layout/hierarchy1"/>
    <dgm:cxn modelId="{317F1D48-23BB-4647-B07E-683453E8B21B}" type="presParOf" srcId="{90212A09-E4E5-F74D-9DE7-0E1D0EB7CD50}" destId="{001CD697-D269-004D-9105-44DD28B55198}" srcOrd="1" destOrd="0" presId="urn:microsoft.com/office/officeart/2005/8/layout/hierarchy1"/>
    <dgm:cxn modelId="{FCF18674-8C12-D541-BBED-C9E28E299DA2}" type="presParOf" srcId="{001CD697-D269-004D-9105-44DD28B55198}" destId="{846BE678-50DE-CA43-87B6-07FABD7F9F84}" srcOrd="0" destOrd="0" presId="urn:microsoft.com/office/officeart/2005/8/layout/hierarchy1"/>
    <dgm:cxn modelId="{0280E575-8A1D-5A43-B169-42480319238D}" type="presParOf" srcId="{001CD697-D269-004D-9105-44DD28B55198}" destId="{678F2C38-0B26-0D42-9D44-ACA9AA19218D}" srcOrd="1" destOrd="0" presId="urn:microsoft.com/office/officeart/2005/8/layout/hierarchy1"/>
    <dgm:cxn modelId="{FFE7E7D6-9072-DF45-BA9A-F7C148941A87}" type="presParOf" srcId="{678F2C38-0B26-0D42-9D44-ACA9AA19218D}" destId="{56B17C03-6809-F647-8F4A-1316A5C0093D}" srcOrd="0" destOrd="0" presId="urn:microsoft.com/office/officeart/2005/8/layout/hierarchy1"/>
    <dgm:cxn modelId="{1EADF54B-68AB-AC4F-872C-ADA5AE5E493A}" type="presParOf" srcId="{56B17C03-6809-F647-8F4A-1316A5C0093D}" destId="{BF17348D-4F18-4548-9A3D-C03F003799B5}" srcOrd="0" destOrd="0" presId="urn:microsoft.com/office/officeart/2005/8/layout/hierarchy1"/>
    <dgm:cxn modelId="{C52E9C44-8900-274A-A3B0-5237AC5813DA}" type="presParOf" srcId="{56B17C03-6809-F647-8F4A-1316A5C0093D}" destId="{FA64EF6A-49C1-3F47-AD11-2A8DF0CB0376}" srcOrd="1" destOrd="0" presId="urn:microsoft.com/office/officeart/2005/8/layout/hierarchy1"/>
    <dgm:cxn modelId="{9684CD75-432C-A845-81C5-91DBE8371421}" type="presParOf" srcId="{678F2C38-0B26-0D42-9D44-ACA9AA19218D}" destId="{62AAEBA6-FEAD-8D4D-9164-F3F2830574B4}" srcOrd="1" destOrd="0" presId="urn:microsoft.com/office/officeart/2005/8/layout/hierarchy1"/>
    <dgm:cxn modelId="{0FB79337-774F-5345-9350-B00FA8CC5646}" type="presParOf" srcId="{001CD697-D269-004D-9105-44DD28B55198}" destId="{09C0D595-7689-C64D-A91F-408968065D01}" srcOrd="2" destOrd="0" presId="urn:microsoft.com/office/officeart/2005/8/layout/hierarchy1"/>
    <dgm:cxn modelId="{1396BDAD-B740-8E44-9B4A-70E7AF4F8D26}" type="presParOf" srcId="{001CD697-D269-004D-9105-44DD28B55198}" destId="{50DB4063-CFF0-4E4A-B3E3-9E0B8EABFC34}" srcOrd="3" destOrd="0" presId="urn:microsoft.com/office/officeart/2005/8/layout/hierarchy1"/>
    <dgm:cxn modelId="{9CCF9F82-58D2-9D41-93BA-CA4E9FA05852}" type="presParOf" srcId="{50DB4063-CFF0-4E4A-B3E3-9E0B8EABFC34}" destId="{72D6C42C-7E42-794D-8C9A-44CC83AE8E6C}" srcOrd="0" destOrd="0" presId="urn:microsoft.com/office/officeart/2005/8/layout/hierarchy1"/>
    <dgm:cxn modelId="{CC86B78D-9D66-9247-9D03-1BE8C21682FC}" type="presParOf" srcId="{72D6C42C-7E42-794D-8C9A-44CC83AE8E6C}" destId="{B8DA63A2-480A-3D45-92AB-5BF623AAA10D}" srcOrd="0" destOrd="0" presId="urn:microsoft.com/office/officeart/2005/8/layout/hierarchy1"/>
    <dgm:cxn modelId="{36AC8EA3-03EF-C741-9195-4C3A31363D3F}" type="presParOf" srcId="{72D6C42C-7E42-794D-8C9A-44CC83AE8E6C}" destId="{490CEE5D-496E-254E-B5EB-2FE6391C12DD}" srcOrd="1" destOrd="0" presId="urn:microsoft.com/office/officeart/2005/8/layout/hierarchy1"/>
    <dgm:cxn modelId="{520F6937-2379-CB4E-8E43-B0106B9EA348}" type="presParOf" srcId="{50DB4063-CFF0-4E4A-B3E3-9E0B8EABFC34}" destId="{E8736E0E-5A58-4145-B07B-2DEB13BEA42D}" srcOrd="1" destOrd="0" presId="urn:microsoft.com/office/officeart/2005/8/layout/hierarchy1"/>
    <dgm:cxn modelId="{7DC5E7DE-AFB0-D041-9F0F-BF839663AD5C}" type="presParOf" srcId="{001CD697-D269-004D-9105-44DD28B55198}" destId="{3DE6275D-F8FA-BA4C-91D1-D8781F629AE1}" srcOrd="4" destOrd="0" presId="urn:microsoft.com/office/officeart/2005/8/layout/hierarchy1"/>
    <dgm:cxn modelId="{1F4A6447-09C2-F244-BAA6-064428D6CEF1}" type="presParOf" srcId="{001CD697-D269-004D-9105-44DD28B55198}" destId="{A794432D-619B-0C49-9CD4-E3BB37D84C67}" srcOrd="5" destOrd="0" presId="urn:microsoft.com/office/officeart/2005/8/layout/hierarchy1"/>
    <dgm:cxn modelId="{3F596937-9EBF-8646-8410-61088BE00F2C}" type="presParOf" srcId="{A794432D-619B-0C49-9CD4-E3BB37D84C67}" destId="{9C7FFF0D-AF13-0B4C-83F6-229075F05101}" srcOrd="0" destOrd="0" presId="urn:microsoft.com/office/officeart/2005/8/layout/hierarchy1"/>
    <dgm:cxn modelId="{1827DDE8-CD65-9A4C-AEFC-38BD5CEF0D15}" type="presParOf" srcId="{9C7FFF0D-AF13-0B4C-83F6-229075F05101}" destId="{78254A86-72C2-1846-B007-E242CC0A08CA}" srcOrd="0" destOrd="0" presId="urn:microsoft.com/office/officeart/2005/8/layout/hierarchy1"/>
    <dgm:cxn modelId="{2E3FB4D3-8DA4-7E4C-A44F-CDB0B70A1BA9}" type="presParOf" srcId="{9C7FFF0D-AF13-0B4C-83F6-229075F05101}" destId="{9E4883B3-945C-0B40-BDD7-DE901523A901}" srcOrd="1" destOrd="0" presId="urn:microsoft.com/office/officeart/2005/8/layout/hierarchy1"/>
    <dgm:cxn modelId="{C85C7C35-69C8-BC47-86A6-2CB57A6B0BE0}" type="presParOf" srcId="{A794432D-619B-0C49-9CD4-E3BB37D84C67}" destId="{03B1BE85-7C6A-3E40-BD59-0B1515681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D2A37-9814-A34A-8AC1-7DF3AD6D62FB}">
      <dsp:nvSpPr>
        <dsp:cNvPr id="0" name=""/>
        <dsp:cNvSpPr/>
      </dsp:nvSpPr>
      <dsp:spPr>
        <a:xfrm>
          <a:off x="1376743" y="491945"/>
          <a:ext cx="3248399" cy="3248399"/>
        </a:xfrm>
        <a:prstGeom prst="blockArc">
          <a:avLst>
            <a:gd name="adj1" fmla="val 8518780"/>
            <a:gd name="adj2" fmla="val 17449572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B8FDF-CF6B-484F-9942-2B33FFD9CCD5}">
      <dsp:nvSpPr>
        <dsp:cNvPr id="0" name=""/>
        <dsp:cNvSpPr/>
      </dsp:nvSpPr>
      <dsp:spPr>
        <a:xfrm>
          <a:off x="1713095" y="1169915"/>
          <a:ext cx="3778281" cy="3778281"/>
        </a:xfrm>
        <a:prstGeom prst="blockArc">
          <a:avLst>
            <a:gd name="adj1" fmla="val 21536336"/>
            <a:gd name="adj2" fmla="val 10736336"/>
            <a:gd name="adj3" fmla="val 399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73BB9-812E-1F41-9C85-BD1923C806E6}">
      <dsp:nvSpPr>
        <dsp:cNvPr id="0" name=""/>
        <dsp:cNvSpPr/>
      </dsp:nvSpPr>
      <dsp:spPr>
        <a:xfrm>
          <a:off x="2537759" y="479010"/>
          <a:ext cx="3248399" cy="3248399"/>
        </a:xfrm>
        <a:prstGeom prst="blockArc">
          <a:avLst>
            <a:gd name="adj1" fmla="val 14873825"/>
            <a:gd name="adj2" fmla="val 213072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B0A2A-EFCB-6446-99A1-8B142B317C42}">
      <dsp:nvSpPr>
        <dsp:cNvPr id="0" name=""/>
        <dsp:cNvSpPr/>
      </dsp:nvSpPr>
      <dsp:spPr>
        <a:xfrm>
          <a:off x="2204748" y="1267357"/>
          <a:ext cx="2720507" cy="19048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FFF00"/>
              </a:solidFill>
              <a:latin typeface="Neo Sans Std  TR"/>
              <a:cs typeface="Neo Sans Std  TR"/>
            </a:rPr>
            <a:t>ÖYS &amp; VKS</a:t>
          </a:r>
          <a:endParaRPr lang="en-US" sz="4400" kern="1200" dirty="0">
            <a:solidFill>
              <a:srgbClr val="FFFF00"/>
            </a:solidFill>
            <a:latin typeface="Neo Sans Std  TR"/>
            <a:cs typeface="Neo Sans Std  TR"/>
          </a:endParaRPr>
        </a:p>
      </dsp:txBody>
      <dsp:txXfrm>
        <a:off x="2603157" y="1546322"/>
        <a:ext cx="1923689" cy="1346961"/>
      </dsp:txXfrm>
    </dsp:sp>
    <dsp:sp modelId="{032BCB80-85F9-6947-8E38-912088E03AB0}">
      <dsp:nvSpPr>
        <dsp:cNvPr id="0" name=""/>
        <dsp:cNvSpPr/>
      </dsp:nvSpPr>
      <dsp:spPr>
        <a:xfrm>
          <a:off x="2676845" y="-106098"/>
          <a:ext cx="1776311" cy="1478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>
              <a:latin typeface="Neo Sans Std  TR"/>
              <a:cs typeface="Neo Sans Std  TR"/>
            </a:rPr>
            <a:t>Öğrenen</a:t>
          </a:r>
          <a:endParaRPr lang="tr-TR" sz="2400" kern="1200" noProof="0" dirty="0">
            <a:latin typeface="Neo Sans Std  TR"/>
            <a:cs typeface="Neo Sans Std  TR"/>
          </a:endParaRPr>
        </a:p>
      </dsp:txBody>
      <dsp:txXfrm>
        <a:off x="2936980" y="110465"/>
        <a:ext cx="1256041" cy="1045658"/>
      </dsp:txXfrm>
    </dsp:sp>
    <dsp:sp modelId="{9B0AC8CC-EB06-104D-98AB-D51B5652578E}">
      <dsp:nvSpPr>
        <dsp:cNvPr id="0" name=""/>
        <dsp:cNvSpPr/>
      </dsp:nvSpPr>
      <dsp:spPr>
        <a:xfrm>
          <a:off x="4516858" y="2102002"/>
          <a:ext cx="1873019" cy="1845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>
              <a:latin typeface="Neo Sans Std  TR"/>
              <a:cs typeface="Neo Sans Std  TR"/>
            </a:rPr>
            <a:t>Öğreten</a:t>
          </a:r>
          <a:endParaRPr lang="tr-TR" sz="2400" kern="1200" noProof="0" dirty="0">
            <a:latin typeface="Neo Sans Std  TR"/>
            <a:cs typeface="Neo Sans Std  TR"/>
          </a:endParaRPr>
        </a:p>
      </dsp:txBody>
      <dsp:txXfrm>
        <a:off x="4791155" y="2372274"/>
        <a:ext cx="1324425" cy="1304992"/>
      </dsp:txXfrm>
    </dsp:sp>
    <dsp:sp modelId="{18C855D7-2108-0843-AE6D-18686F38B934}">
      <dsp:nvSpPr>
        <dsp:cNvPr id="0" name=""/>
        <dsp:cNvSpPr/>
      </dsp:nvSpPr>
      <dsp:spPr>
        <a:xfrm>
          <a:off x="506681" y="2239144"/>
          <a:ext cx="2488843" cy="1708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>
              <a:latin typeface="Neo Sans Std  TR"/>
              <a:cs typeface="Neo Sans Std  TR"/>
            </a:rPr>
            <a:t>Öğrenme Kaynakları</a:t>
          </a:r>
          <a:endParaRPr lang="tr-TR" sz="2400" kern="1200" noProof="0" dirty="0">
            <a:latin typeface="Neo Sans Std  TR"/>
            <a:cs typeface="Neo Sans Std  TR"/>
          </a:endParaRPr>
        </a:p>
      </dsp:txBody>
      <dsp:txXfrm>
        <a:off x="871164" y="2489333"/>
        <a:ext cx="1759877" cy="1208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6275D-F8FA-BA4C-91D1-D8781F629AE1}">
      <dsp:nvSpPr>
        <dsp:cNvPr id="0" name=""/>
        <dsp:cNvSpPr/>
      </dsp:nvSpPr>
      <dsp:spPr>
        <a:xfrm>
          <a:off x="5985543" y="2957846"/>
          <a:ext cx="1754895" cy="417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72"/>
              </a:lnTo>
              <a:lnTo>
                <a:pt x="1754895" y="284572"/>
              </a:lnTo>
              <a:lnTo>
                <a:pt x="1754895" y="4175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0D595-7689-C64D-A91F-408968065D01}">
      <dsp:nvSpPr>
        <dsp:cNvPr id="0" name=""/>
        <dsp:cNvSpPr/>
      </dsp:nvSpPr>
      <dsp:spPr>
        <a:xfrm>
          <a:off x="5939823" y="2957846"/>
          <a:ext cx="91440" cy="417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5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BE678-50DE-CA43-87B6-07FABD7F9F84}">
      <dsp:nvSpPr>
        <dsp:cNvPr id="0" name=""/>
        <dsp:cNvSpPr/>
      </dsp:nvSpPr>
      <dsp:spPr>
        <a:xfrm>
          <a:off x="4230648" y="2957846"/>
          <a:ext cx="1754895" cy="417585"/>
        </a:xfrm>
        <a:custGeom>
          <a:avLst/>
          <a:gdLst/>
          <a:ahLst/>
          <a:cxnLst/>
          <a:rect l="0" t="0" r="0" b="0"/>
          <a:pathLst>
            <a:path>
              <a:moveTo>
                <a:pt x="1754895" y="0"/>
              </a:moveTo>
              <a:lnTo>
                <a:pt x="1754895" y="284572"/>
              </a:lnTo>
              <a:lnTo>
                <a:pt x="0" y="284572"/>
              </a:lnTo>
              <a:lnTo>
                <a:pt x="0" y="4175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11533-3C9C-4049-8E1B-7487673D5CBF}">
      <dsp:nvSpPr>
        <dsp:cNvPr id="0" name=""/>
        <dsp:cNvSpPr/>
      </dsp:nvSpPr>
      <dsp:spPr>
        <a:xfrm>
          <a:off x="3791924" y="1628513"/>
          <a:ext cx="2193618" cy="417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72"/>
              </a:lnTo>
              <a:lnTo>
                <a:pt x="2193618" y="284572"/>
              </a:lnTo>
              <a:lnTo>
                <a:pt x="2193618" y="4175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6F045-3200-604E-84DD-C3CF42FA5C09}">
      <dsp:nvSpPr>
        <dsp:cNvPr id="0" name=""/>
        <dsp:cNvSpPr/>
      </dsp:nvSpPr>
      <dsp:spPr>
        <a:xfrm>
          <a:off x="1598305" y="2957846"/>
          <a:ext cx="877447" cy="417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72"/>
              </a:lnTo>
              <a:lnTo>
                <a:pt x="877447" y="284572"/>
              </a:lnTo>
              <a:lnTo>
                <a:pt x="877447" y="4175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1D4F5-00BA-8B4D-92D5-32EDFCEFA7AB}">
      <dsp:nvSpPr>
        <dsp:cNvPr id="0" name=""/>
        <dsp:cNvSpPr/>
      </dsp:nvSpPr>
      <dsp:spPr>
        <a:xfrm>
          <a:off x="720858" y="2957846"/>
          <a:ext cx="877447" cy="417585"/>
        </a:xfrm>
        <a:custGeom>
          <a:avLst/>
          <a:gdLst/>
          <a:ahLst/>
          <a:cxnLst/>
          <a:rect l="0" t="0" r="0" b="0"/>
          <a:pathLst>
            <a:path>
              <a:moveTo>
                <a:pt x="877447" y="0"/>
              </a:moveTo>
              <a:lnTo>
                <a:pt x="877447" y="284572"/>
              </a:lnTo>
              <a:lnTo>
                <a:pt x="0" y="284572"/>
              </a:lnTo>
              <a:lnTo>
                <a:pt x="0" y="4175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04D6B-DFDC-174C-9122-33523907165E}">
      <dsp:nvSpPr>
        <dsp:cNvPr id="0" name=""/>
        <dsp:cNvSpPr/>
      </dsp:nvSpPr>
      <dsp:spPr>
        <a:xfrm>
          <a:off x="1598305" y="1628513"/>
          <a:ext cx="2193618" cy="417585"/>
        </a:xfrm>
        <a:custGeom>
          <a:avLst/>
          <a:gdLst/>
          <a:ahLst/>
          <a:cxnLst/>
          <a:rect l="0" t="0" r="0" b="0"/>
          <a:pathLst>
            <a:path>
              <a:moveTo>
                <a:pt x="2193618" y="0"/>
              </a:moveTo>
              <a:lnTo>
                <a:pt x="2193618" y="284572"/>
              </a:lnTo>
              <a:lnTo>
                <a:pt x="0" y="284572"/>
              </a:lnTo>
              <a:lnTo>
                <a:pt x="0" y="4175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2F931-6888-9449-BD7B-FFA6693B8212}">
      <dsp:nvSpPr>
        <dsp:cNvPr id="0" name=""/>
        <dsp:cNvSpPr/>
      </dsp:nvSpPr>
      <dsp:spPr>
        <a:xfrm>
          <a:off x="3074013" y="716765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A18BE-B676-C44A-B99F-2AA662AFDA86}">
      <dsp:nvSpPr>
        <dsp:cNvPr id="0" name=""/>
        <dsp:cNvSpPr/>
      </dsp:nvSpPr>
      <dsp:spPr>
        <a:xfrm>
          <a:off x="3233549" y="868325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VKS</a:t>
          </a:r>
          <a:endParaRPr lang="en-US" sz="1700" kern="1200" dirty="0"/>
        </a:p>
      </dsp:txBody>
      <dsp:txXfrm>
        <a:off x="3260253" y="895029"/>
        <a:ext cx="1382415" cy="858339"/>
      </dsp:txXfrm>
    </dsp:sp>
    <dsp:sp modelId="{439F4E4A-49FF-DD41-84BC-7AB0641985BC}">
      <dsp:nvSpPr>
        <dsp:cNvPr id="0" name=""/>
        <dsp:cNvSpPr/>
      </dsp:nvSpPr>
      <dsp:spPr>
        <a:xfrm>
          <a:off x="880394" y="2046099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FA984-510E-B648-AF32-61574BB3ADB2}">
      <dsp:nvSpPr>
        <dsp:cNvPr id="0" name=""/>
        <dsp:cNvSpPr/>
      </dsp:nvSpPr>
      <dsp:spPr>
        <a:xfrm>
          <a:off x="1039930" y="2197658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Lisanslama</a:t>
          </a:r>
          <a:endParaRPr lang="en-US" sz="1700" kern="1200" dirty="0"/>
        </a:p>
      </dsp:txBody>
      <dsp:txXfrm>
        <a:off x="1066634" y="2224362"/>
        <a:ext cx="1382415" cy="858339"/>
      </dsp:txXfrm>
    </dsp:sp>
    <dsp:sp modelId="{036452F2-D53E-AF49-9C36-FDE8A07C35C3}">
      <dsp:nvSpPr>
        <dsp:cNvPr id="0" name=""/>
        <dsp:cNvSpPr/>
      </dsp:nvSpPr>
      <dsp:spPr>
        <a:xfrm>
          <a:off x="2946" y="3375432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AECB2-E3AE-9045-B369-4EDB1A052D2E}">
      <dsp:nvSpPr>
        <dsp:cNvPr id="0" name=""/>
        <dsp:cNvSpPr/>
      </dsp:nvSpPr>
      <dsp:spPr>
        <a:xfrm>
          <a:off x="162482" y="3526991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Açık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Kaynak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Kod</a:t>
          </a:r>
          <a:endParaRPr lang="en-US" sz="1700" kern="1200" dirty="0"/>
        </a:p>
      </dsp:txBody>
      <dsp:txXfrm>
        <a:off x="189186" y="3553695"/>
        <a:ext cx="1382415" cy="858339"/>
      </dsp:txXfrm>
    </dsp:sp>
    <dsp:sp modelId="{9D36F574-B086-3B4B-AAC2-2608EB860413}">
      <dsp:nvSpPr>
        <dsp:cNvPr id="0" name=""/>
        <dsp:cNvSpPr/>
      </dsp:nvSpPr>
      <dsp:spPr>
        <a:xfrm>
          <a:off x="1757841" y="3375432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DE9317-9ED1-5B42-8E2C-EC234C0B724C}">
      <dsp:nvSpPr>
        <dsp:cNvPr id="0" name=""/>
        <dsp:cNvSpPr/>
      </dsp:nvSpPr>
      <dsp:spPr>
        <a:xfrm>
          <a:off x="1917377" y="3526991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Ticari</a:t>
          </a:r>
          <a:endParaRPr lang="en-US" sz="1700" kern="1200" dirty="0"/>
        </a:p>
      </dsp:txBody>
      <dsp:txXfrm>
        <a:off x="1944081" y="3553695"/>
        <a:ext cx="1382415" cy="858339"/>
      </dsp:txXfrm>
    </dsp:sp>
    <dsp:sp modelId="{D5AD936C-7AD0-FF4F-BA93-C1884EEFA6C4}">
      <dsp:nvSpPr>
        <dsp:cNvPr id="0" name=""/>
        <dsp:cNvSpPr/>
      </dsp:nvSpPr>
      <dsp:spPr>
        <a:xfrm>
          <a:off x="5267632" y="2046099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18138E-B0DD-6A49-BC98-1F80BA0A0AB3}">
      <dsp:nvSpPr>
        <dsp:cNvPr id="0" name=""/>
        <dsp:cNvSpPr/>
      </dsp:nvSpPr>
      <dsp:spPr>
        <a:xfrm>
          <a:off x="5427167" y="2197658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Kullanım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Amacı</a:t>
          </a:r>
          <a:r>
            <a:rPr lang="en-US" sz="1700" kern="1200" dirty="0" smtClean="0"/>
            <a:t> / </a:t>
          </a:r>
          <a:r>
            <a:rPr lang="en-US" sz="1700" kern="1200" dirty="0" err="1" smtClean="0"/>
            <a:t>Yöntem</a:t>
          </a:r>
          <a:endParaRPr lang="en-US" sz="1700" kern="1200" dirty="0"/>
        </a:p>
      </dsp:txBody>
      <dsp:txXfrm>
        <a:off x="5453871" y="2224362"/>
        <a:ext cx="1382415" cy="858339"/>
      </dsp:txXfrm>
    </dsp:sp>
    <dsp:sp modelId="{BF17348D-4F18-4548-9A3D-C03F003799B5}">
      <dsp:nvSpPr>
        <dsp:cNvPr id="0" name=""/>
        <dsp:cNvSpPr/>
      </dsp:nvSpPr>
      <dsp:spPr>
        <a:xfrm>
          <a:off x="3512736" y="3375432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4EF6A-49C1-3F47-AD11-2A8DF0CB0376}">
      <dsp:nvSpPr>
        <dsp:cNvPr id="0" name=""/>
        <dsp:cNvSpPr/>
      </dsp:nvSpPr>
      <dsp:spPr>
        <a:xfrm>
          <a:off x="3672272" y="3526991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Kişisel</a:t>
          </a:r>
          <a:endParaRPr lang="en-US" sz="1700" kern="1200" dirty="0"/>
        </a:p>
      </dsp:txBody>
      <dsp:txXfrm>
        <a:off x="3698976" y="3553695"/>
        <a:ext cx="1382415" cy="858339"/>
      </dsp:txXfrm>
    </dsp:sp>
    <dsp:sp modelId="{B8DA63A2-480A-3D45-92AB-5BF623AAA10D}">
      <dsp:nvSpPr>
        <dsp:cNvPr id="0" name=""/>
        <dsp:cNvSpPr/>
      </dsp:nvSpPr>
      <dsp:spPr>
        <a:xfrm>
          <a:off x="5267632" y="3375432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CEE5D-496E-254E-B5EB-2FE6391C12DD}">
      <dsp:nvSpPr>
        <dsp:cNvPr id="0" name=""/>
        <dsp:cNvSpPr/>
      </dsp:nvSpPr>
      <dsp:spPr>
        <a:xfrm>
          <a:off x="5427167" y="3526991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Sunucu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Tabanlı</a:t>
          </a:r>
          <a:endParaRPr lang="en-US" sz="1700" kern="1200" dirty="0"/>
        </a:p>
      </dsp:txBody>
      <dsp:txXfrm>
        <a:off x="5453871" y="3553695"/>
        <a:ext cx="1382415" cy="858339"/>
      </dsp:txXfrm>
    </dsp:sp>
    <dsp:sp modelId="{78254A86-72C2-1846-B007-E242CC0A08CA}">
      <dsp:nvSpPr>
        <dsp:cNvPr id="0" name=""/>
        <dsp:cNvSpPr/>
      </dsp:nvSpPr>
      <dsp:spPr>
        <a:xfrm>
          <a:off x="7022527" y="3375432"/>
          <a:ext cx="1435823" cy="91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883B3-945C-0B40-BDD7-DE901523A901}">
      <dsp:nvSpPr>
        <dsp:cNvPr id="0" name=""/>
        <dsp:cNvSpPr/>
      </dsp:nvSpPr>
      <dsp:spPr>
        <a:xfrm>
          <a:off x="7182063" y="3526991"/>
          <a:ext cx="1435823" cy="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Oda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Tabanlı</a:t>
          </a:r>
          <a:endParaRPr lang="en-US" sz="1700" kern="1200" dirty="0"/>
        </a:p>
      </dsp:txBody>
      <dsp:txXfrm>
        <a:off x="7208767" y="3553695"/>
        <a:ext cx="1382415" cy="858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E8BA-C46A-AF43-9644-92831D2264BA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3FBD-F6C0-FE46-997D-94541DFD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Açık ve Uzaktan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Öğrenme'nin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(AUÖ) özelliklerinden biri öğretmenin, öğrenenin ve kaynakların zaman ve/veya mekan olarak ayrı olmaları ve etkileşimin eş zamanlı ya da eş zamansız olarak çeşitli ortam ve araçların kullanılarak gerçekleşmesidir.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Etkileşimin eş zamanlı olarak gerçekleşmesinde kullanılan araçların başında video konferans araçları gelmektedir.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7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74C0E-8A96-B84D-BA52-E8AE814CF9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OM:</a:t>
            </a:r>
            <a:r>
              <a:rPr lang="en-US" baseline="0" dirty="0" smtClean="0"/>
              <a:t> Linux, Windows, 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Postgresql</a:t>
            </a:r>
            <a:r>
              <a:rPr lang="en-US" dirty="0" smtClean="0"/>
              <a:t>, </a:t>
            </a:r>
            <a:r>
              <a:rPr lang="en-US" dirty="0" err="1" smtClean="0"/>
              <a:t>ImageMagic</a:t>
            </a:r>
            <a:r>
              <a:rPr lang="en-US" dirty="0" smtClean="0"/>
              <a:t>, </a:t>
            </a:r>
            <a:r>
              <a:rPr lang="en-US" dirty="0" err="1" smtClean="0"/>
              <a:t>SWFTools</a:t>
            </a:r>
            <a:r>
              <a:rPr lang="en-US" dirty="0" smtClean="0"/>
              <a:t>, </a:t>
            </a:r>
            <a:r>
              <a:rPr lang="en-US" dirty="0" err="1" smtClean="0"/>
              <a:t>FFMpeg</a:t>
            </a:r>
            <a:r>
              <a:rPr lang="en-US" dirty="0" smtClean="0"/>
              <a:t>, JOD Converter, </a:t>
            </a:r>
            <a:r>
              <a:rPr lang="en-US" dirty="0" err="1" smtClean="0"/>
              <a:t>SoX</a:t>
            </a:r>
            <a:r>
              <a:rPr lang="en-US" dirty="0" smtClean="0"/>
              <a:t>, JRE6, Apache (Web</a:t>
            </a:r>
            <a:r>
              <a:rPr lang="en-US" baseline="0" dirty="0" smtClean="0"/>
              <a:t> Server)</a:t>
            </a:r>
            <a:r>
              <a:rPr lang="en-US" dirty="0" smtClean="0"/>
              <a:t>, </a:t>
            </a:r>
            <a:r>
              <a:rPr lang="en-US" dirty="0" err="1" smtClean="0"/>
              <a:t>LibreOffice</a:t>
            </a:r>
            <a:r>
              <a:rPr lang="en-US" dirty="0" smtClean="0"/>
              <a:t>,</a:t>
            </a:r>
            <a:r>
              <a:rPr lang="en-US" baseline="0" dirty="0" smtClean="0"/>
              <a:t> Red5 (Streaming Server)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BBB: Ubuntu 14.04, </a:t>
            </a:r>
            <a:r>
              <a:rPr lang="en-US" dirty="0" err="1" smtClean="0"/>
              <a:t>FFMpeg</a:t>
            </a:r>
            <a:r>
              <a:rPr lang="en-US" dirty="0" smtClean="0"/>
              <a:t>, </a:t>
            </a:r>
            <a:r>
              <a:rPr lang="en-US" dirty="0" err="1" smtClean="0"/>
              <a:t>FreeWswitch</a:t>
            </a:r>
            <a:r>
              <a:rPr lang="en-US" dirty="0" smtClean="0"/>
              <a:t>,</a:t>
            </a:r>
            <a:r>
              <a:rPr lang="en-US" baseline="0" dirty="0" smtClean="0"/>
              <a:t> Red5 (Streaming Server), Tomcat </a:t>
            </a:r>
            <a:r>
              <a:rPr lang="en-US" dirty="0" smtClean="0"/>
              <a:t>(Web Server)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Nginx</a:t>
            </a:r>
            <a:r>
              <a:rPr lang="en-US" baseline="0" dirty="0" smtClean="0"/>
              <a:t> (Web server Application), </a:t>
            </a:r>
            <a:r>
              <a:rPr lang="en-US" dirty="0" err="1" smtClean="0"/>
              <a:t>LibreOffice</a:t>
            </a:r>
            <a:r>
              <a:rPr lang="en-US" smtClean="0"/>
              <a:t>, Java (</a:t>
            </a:r>
            <a:r>
              <a:rPr lang="en-US" baseline="0" smtClean="0"/>
              <a:t>Media Transcoding)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ACP: Apache (Web Server), Apache Tomcat</a:t>
            </a:r>
            <a:r>
              <a:rPr lang="en-US" baseline="0" dirty="0" smtClean="0"/>
              <a:t> (Application server), Streaming Server (Adobe Media Server), Microsoft SQL (Database), Media Transcoding (Oracle Java)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9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FBD-F6C0-FE46-997D-94541DFDE7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2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9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9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59C0-E812-D646-A5F9-3CD7922D558D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C9FA-79F4-3849-BD34-A719179C8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esuta@ogu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6849"/>
            <a:ext cx="7772400" cy="3273601"/>
          </a:xfrm>
        </p:spPr>
        <p:txBody>
          <a:bodyPr>
            <a:noAutofit/>
          </a:bodyPr>
          <a:lstStyle/>
          <a:p>
            <a:r>
              <a:rPr lang="tr-TR" sz="3600" b="1" i="1" dirty="0"/>
              <a:t>Açık ve Uzaktan Öğrenmede Video Konferans Sistemlerinin Uygulama Boyutunda Karşılaştırılması: </a:t>
            </a:r>
            <a:r>
              <a:rPr lang="tr-TR" sz="3600" b="1" i="1" dirty="0" err="1"/>
              <a:t>BigBlueButton</a:t>
            </a:r>
            <a:r>
              <a:rPr lang="tr-TR" sz="3600" b="1" i="1" dirty="0"/>
              <a:t>, </a:t>
            </a:r>
            <a:r>
              <a:rPr lang="tr-TR" sz="3600" b="1" i="1" dirty="0" err="1" smtClean="0"/>
              <a:t>Openmeetings</a:t>
            </a:r>
            <a:r>
              <a:rPr lang="tr-TR" sz="3600" b="1" i="1" dirty="0" smtClean="0"/>
              <a:t>, </a:t>
            </a:r>
            <a:r>
              <a:rPr lang="tr-TR" sz="3600" b="1" i="1" dirty="0" err="1" smtClean="0"/>
              <a:t>Adobe</a:t>
            </a:r>
            <a:r>
              <a:rPr lang="tr-TR" sz="3600" b="1" i="1" dirty="0" smtClean="0"/>
              <a:t> </a:t>
            </a:r>
            <a:r>
              <a:rPr lang="tr-TR" sz="3600" b="1" i="1" dirty="0"/>
              <a:t>Connect </a:t>
            </a:r>
            <a:r>
              <a:rPr lang="tr-TR" sz="3600" b="1" i="1" dirty="0" smtClean="0"/>
              <a:t>Pro ve </a:t>
            </a:r>
            <a:r>
              <a:rPr lang="tr-TR" sz="3600" b="1" i="1" dirty="0" err="1" smtClean="0"/>
              <a:t>Perculus</a:t>
            </a:r>
            <a:r>
              <a:rPr lang="tr-TR" sz="3600" b="1" i="1" dirty="0" smtClean="0"/>
              <a:t> </a:t>
            </a:r>
            <a:r>
              <a:rPr lang="tr-TR" sz="3600" b="1" i="1" dirty="0" smtClean="0"/>
              <a:t>Örneği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/>
              <a:t>Mesut AYDEMİR</a:t>
            </a:r>
            <a:endParaRPr lang="en-US" dirty="0"/>
          </a:p>
          <a:p>
            <a:r>
              <a:rPr lang="tr-TR" b="1" u="sng" dirty="0">
                <a:hlinkClick r:id="rId2"/>
              </a:rPr>
              <a:t>mesuta@ogu.edu.tr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tr-TR" b="1" i="1" dirty="0"/>
              <a:t>Eskişehir Osmangazi Üniversitesi</a:t>
            </a:r>
            <a:endParaRPr lang="en-US" dirty="0"/>
          </a:p>
          <a:p>
            <a:r>
              <a:rPr lang="tr-TR" b="1" i="1" dirty="0"/>
              <a:t>Uzaktan Eğitim Araştırma ve Uygulama Merkezi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9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mee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88944"/>
            <a:ext cx="4483603" cy="931376"/>
          </a:xfrm>
          <a:prstGeom prst="rect">
            <a:avLst/>
          </a:prstGeom>
        </p:spPr>
      </p:pic>
      <p:pic>
        <p:nvPicPr>
          <p:cNvPr id="6" name="Picture 5" descr="om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088"/>
            <a:ext cx="9144000" cy="3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mee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88944"/>
            <a:ext cx="4483603" cy="931376"/>
          </a:xfrm>
          <a:prstGeom prst="rect">
            <a:avLst/>
          </a:prstGeom>
        </p:spPr>
      </p:pic>
      <p:pic>
        <p:nvPicPr>
          <p:cNvPr id="4" name="Picture 3" descr="omg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11"/>
            <a:ext cx="9144000" cy="23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mee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88944"/>
            <a:ext cx="4483603" cy="931376"/>
          </a:xfrm>
          <a:prstGeom prst="rect">
            <a:avLst/>
          </a:prstGeom>
        </p:spPr>
      </p:pic>
      <p:pic>
        <p:nvPicPr>
          <p:cNvPr id="2" name="Picture 1" descr="om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567"/>
            <a:ext cx="9144000" cy="36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mee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88944"/>
            <a:ext cx="4483603" cy="931376"/>
          </a:xfrm>
          <a:prstGeom prst="rect">
            <a:avLst/>
          </a:prstGeom>
        </p:spPr>
      </p:pic>
      <p:pic>
        <p:nvPicPr>
          <p:cNvPr id="2" name="Picture 1" descr="om_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541"/>
            <a:ext cx="9144000" cy="23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mee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88944"/>
            <a:ext cx="4483603" cy="931376"/>
          </a:xfrm>
          <a:prstGeom prst="rect">
            <a:avLst/>
          </a:prstGeom>
        </p:spPr>
      </p:pic>
      <p:pic>
        <p:nvPicPr>
          <p:cNvPr id="2" name="Picture 1" descr="om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254"/>
            <a:ext cx="9144000" cy="24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lue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3" y="48110"/>
            <a:ext cx="3405883" cy="668124"/>
          </a:xfrm>
          <a:prstGeom prst="rect">
            <a:avLst/>
          </a:prstGeom>
        </p:spPr>
      </p:pic>
      <p:pic>
        <p:nvPicPr>
          <p:cNvPr id="6" name="Picture 5" descr="bigbluebutoon_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1" y="779524"/>
            <a:ext cx="9144000" cy="60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lue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3" y="48110"/>
            <a:ext cx="3405883" cy="668124"/>
          </a:xfrm>
          <a:prstGeom prst="rect">
            <a:avLst/>
          </a:prstGeom>
        </p:spPr>
      </p:pic>
      <p:pic>
        <p:nvPicPr>
          <p:cNvPr id="2" name="Picture 1" descr="bbb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951"/>
            <a:ext cx="9144000" cy="31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lue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3" y="48110"/>
            <a:ext cx="3405883" cy="668124"/>
          </a:xfrm>
          <a:prstGeom prst="rect">
            <a:avLst/>
          </a:prstGeom>
        </p:spPr>
      </p:pic>
      <p:pic>
        <p:nvPicPr>
          <p:cNvPr id="2" name="Picture 1" descr="bbb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361"/>
            <a:ext cx="9144000" cy="44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lue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3" y="48110"/>
            <a:ext cx="3405883" cy="668124"/>
          </a:xfrm>
          <a:prstGeom prst="rect">
            <a:avLst/>
          </a:prstGeom>
        </p:spPr>
      </p:pic>
      <p:pic>
        <p:nvPicPr>
          <p:cNvPr id="3" name="Picture 2" descr="bbb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44"/>
            <a:ext cx="9144000" cy="26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lue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3" y="48110"/>
            <a:ext cx="3405883" cy="668124"/>
          </a:xfrm>
          <a:prstGeom prst="rect">
            <a:avLst/>
          </a:prstGeom>
        </p:spPr>
      </p:pic>
      <p:pic>
        <p:nvPicPr>
          <p:cNvPr id="2" name="Picture 1" descr="bbb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516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AUÖ</a:t>
            </a:r>
            <a:endParaRPr lang="en-US" dirty="0"/>
          </a:p>
        </p:txBody>
      </p:sp>
      <p:pic>
        <p:nvPicPr>
          <p:cNvPr id="4" name="Content Placeholder 3" descr="uze_komik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3" b="161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2807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/>
              <a:t>.... Öğretmenin</a:t>
            </a:r>
            <a:r>
              <a:rPr lang="tr-TR" sz="1400" i="1" dirty="0"/>
              <a:t>, öğrenenin ve kaynakların zaman ve/veya mekan olarak ayrı olmaları ve </a:t>
            </a:r>
            <a:r>
              <a:rPr lang="tr-TR" sz="1400" i="1" u="sng" dirty="0"/>
              <a:t>etkileşimin eş zamanlı</a:t>
            </a:r>
            <a:r>
              <a:rPr lang="tr-TR" sz="1400" i="1" dirty="0"/>
              <a:t> ya da eş zamansız olarak çeşitli ortam ve araçların kullanılarak gerçekleşmesi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0280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lue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3" y="48110"/>
            <a:ext cx="3405883" cy="668124"/>
          </a:xfrm>
          <a:prstGeom prst="rect">
            <a:avLst/>
          </a:prstGeom>
        </p:spPr>
      </p:pic>
      <p:pic>
        <p:nvPicPr>
          <p:cNvPr id="2" name="Picture 1" descr="bbb_05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865"/>
            <a:ext cx="9144000" cy="29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blue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3" y="48110"/>
            <a:ext cx="3405883" cy="668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34" y="6461140"/>
            <a:ext cx="822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Şekil</a:t>
            </a:r>
            <a:r>
              <a:rPr lang="en-US" dirty="0"/>
              <a:t> </a:t>
            </a:r>
            <a:r>
              <a:rPr lang="en-US" dirty="0" smtClean="0"/>
              <a:t>3- </a:t>
            </a:r>
            <a:r>
              <a:rPr lang="en-US" dirty="0" err="1" smtClean="0"/>
              <a:t>BigBlueButton</a:t>
            </a:r>
            <a:r>
              <a:rPr lang="en-US" dirty="0" smtClean="0"/>
              <a:t> </a:t>
            </a:r>
            <a:r>
              <a:rPr lang="en-US" dirty="0" err="1" smtClean="0"/>
              <a:t>Anlık</a:t>
            </a:r>
            <a:r>
              <a:rPr lang="en-US" dirty="0" smtClean="0"/>
              <a:t> </a:t>
            </a:r>
            <a:r>
              <a:rPr lang="en-US" dirty="0" err="1" smtClean="0"/>
              <a:t>Katılımcı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120 </a:t>
            </a:r>
            <a:r>
              <a:rPr lang="en-US" dirty="0" err="1" smtClean="0"/>
              <a:t>Katılımcı</a:t>
            </a:r>
            <a:r>
              <a:rPr lang="en-US" dirty="0" smtClean="0"/>
              <a:t> </a:t>
            </a:r>
            <a:r>
              <a:rPr lang="en-US" dirty="0" err="1"/>
              <a:t>İ</a:t>
            </a:r>
            <a:r>
              <a:rPr lang="en-US" dirty="0" err="1" smtClean="0"/>
              <a:t>ken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unucu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aynak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ullanımı</a:t>
            </a:r>
            <a:endParaRPr lang="en-US" dirty="0"/>
          </a:p>
        </p:txBody>
      </p:sp>
      <p:pic>
        <p:nvPicPr>
          <p:cNvPr id="6" name="Picture 5" descr="h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614"/>
            <a:ext cx="9144000" cy="5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-connec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16" y="0"/>
            <a:ext cx="4189027" cy="1068629"/>
          </a:xfrm>
          <a:prstGeom prst="rect">
            <a:avLst/>
          </a:prstGeom>
        </p:spPr>
      </p:pic>
      <p:pic>
        <p:nvPicPr>
          <p:cNvPr id="6" name="Picture 5" descr="acp_pro_91_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753"/>
            <a:ext cx="9144000" cy="59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-connec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16" y="0"/>
            <a:ext cx="4189027" cy="1068629"/>
          </a:xfrm>
          <a:prstGeom prst="rect">
            <a:avLst/>
          </a:prstGeom>
        </p:spPr>
      </p:pic>
      <p:pic>
        <p:nvPicPr>
          <p:cNvPr id="2" name="Picture 1" descr="acp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16" y="868912"/>
            <a:ext cx="6697973" cy="59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2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-connec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16" y="0"/>
            <a:ext cx="4189027" cy="1068629"/>
          </a:xfrm>
          <a:prstGeom prst="rect">
            <a:avLst/>
          </a:prstGeom>
        </p:spPr>
      </p:pic>
      <p:pic>
        <p:nvPicPr>
          <p:cNvPr id="2" name="Picture 1" descr="acp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79"/>
            <a:ext cx="9144000" cy="36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-connec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16" y="0"/>
            <a:ext cx="4189027" cy="1068629"/>
          </a:xfrm>
          <a:prstGeom prst="rect">
            <a:avLst/>
          </a:prstGeom>
        </p:spPr>
      </p:pic>
      <p:pic>
        <p:nvPicPr>
          <p:cNvPr id="2" name="Picture 1" descr="acp_03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421"/>
            <a:ext cx="9144000" cy="42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-connec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16" y="0"/>
            <a:ext cx="4189027" cy="1068629"/>
          </a:xfrm>
          <a:prstGeom prst="rect">
            <a:avLst/>
          </a:prstGeom>
        </p:spPr>
      </p:pic>
      <p:pic>
        <p:nvPicPr>
          <p:cNvPr id="2" name="Picture 1" descr="acp_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598"/>
            <a:ext cx="9144000" cy="34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culu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121786"/>
            <a:ext cx="2768600" cy="863600"/>
          </a:xfrm>
          <a:prstGeom prst="rect">
            <a:avLst/>
          </a:prstGeom>
        </p:spPr>
      </p:pic>
      <p:pic>
        <p:nvPicPr>
          <p:cNvPr id="4" name="Picture 3" descr="perculus_ara_biri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26"/>
            <a:ext cx="9144000" cy="58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culu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289852"/>
            <a:ext cx="2768600" cy="863600"/>
          </a:xfrm>
          <a:prstGeom prst="rect">
            <a:avLst/>
          </a:prstGeom>
        </p:spPr>
      </p:pic>
      <p:pic>
        <p:nvPicPr>
          <p:cNvPr id="4" name="Picture 3" descr="perculus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390"/>
            <a:ext cx="9144000" cy="51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culu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289852"/>
            <a:ext cx="2768600" cy="863600"/>
          </a:xfrm>
          <a:prstGeom prst="rect">
            <a:avLst/>
          </a:prstGeom>
        </p:spPr>
      </p:pic>
      <p:pic>
        <p:nvPicPr>
          <p:cNvPr id="2" name="Picture 1" descr="peculus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854"/>
            <a:ext cx="9144000" cy="36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0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0511" y="5590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Neo Sans Std  TR"/>
                <a:cs typeface="Neo Sans Std  TR"/>
              </a:rPr>
              <a:t>AUÖ’de</a:t>
            </a:r>
            <a:r>
              <a:rPr lang="tr-TR" dirty="0" smtClean="0">
                <a:latin typeface="Neo Sans Std  TR"/>
                <a:cs typeface="Neo Sans Std  TR"/>
              </a:rPr>
              <a:t> Kullanılan </a:t>
            </a:r>
            <a:br>
              <a:rPr lang="tr-TR" dirty="0" smtClean="0">
                <a:latin typeface="Neo Sans Std  TR"/>
                <a:cs typeface="Neo Sans Std  TR"/>
              </a:rPr>
            </a:br>
            <a:r>
              <a:rPr lang="tr-TR" dirty="0" smtClean="0">
                <a:latin typeface="Neo Sans Std  TR"/>
                <a:cs typeface="Neo Sans Std  TR"/>
              </a:rPr>
              <a:t>Başlıca Araçlar</a:t>
            </a:r>
            <a:endParaRPr lang="tr-TR" dirty="0">
              <a:latin typeface="Neo Sans Std  TR"/>
              <a:cs typeface="Neo Sans Std  TR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8040845"/>
              </p:ext>
            </p:extLst>
          </p:nvPr>
        </p:nvGraphicFramePr>
        <p:xfrm>
          <a:off x="946701" y="1594946"/>
          <a:ext cx="6822091" cy="394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26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culu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289852"/>
            <a:ext cx="2768600" cy="863600"/>
          </a:xfrm>
          <a:prstGeom prst="rect">
            <a:avLst/>
          </a:prstGeom>
        </p:spPr>
      </p:pic>
      <p:pic>
        <p:nvPicPr>
          <p:cNvPr id="2" name="Picture 1" descr="perculus03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72"/>
            <a:ext cx="9144000" cy="2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2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culu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289852"/>
            <a:ext cx="2768600" cy="863600"/>
          </a:xfrm>
          <a:prstGeom prst="rect">
            <a:avLst/>
          </a:prstGeom>
        </p:spPr>
      </p:pic>
      <p:pic>
        <p:nvPicPr>
          <p:cNvPr id="3" name="Picture 2" descr="perculus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128"/>
            <a:ext cx="9144000" cy="37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culu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289852"/>
            <a:ext cx="2768600" cy="863600"/>
          </a:xfrm>
          <a:prstGeom prst="rect">
            <a:avLst/>
          </a:prstGeom>
        </p:spPr>
      </p:pic>
      <p:pic>
        <p:nvPicPr>
          <p:cNvPr id="3" name="Picture 2" descr="perculus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369"/>
            <a:ext cx="9144000" cy="41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culu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289852"/>
            <a:ext cx="2768600" cy="863600"/>
          </a:xfrm>
          <a:prstGeom prst="rect">
            <a:avLst/>
          </a:prstGeom>
        </p:spPr>
      </p:pic>
      <p:pic>
        <p:nvPicPr>
          <p:cNvPr id="3" name="Picture 2" descr="perculus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274"/>
            <a:ext cx="9144000" cy="12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VKS GENEL ÖZELLİKLER KARŞILAŞTIRMALI TABLO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605" y="5113104"/>
            <a:ext cx="755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Tablo 1. </a:t>
            </a:r>
            <a:r>
              <a:rPr lang="tr-TR" dirty="0" err="1"/>
              <a:t>AUÖ’de</a:t>
            </a:r>
            <a:r>
              <a:rPr lang="tr-TR" dirty="0"/>
              <a:t> Kullanılan Başlıca Video Konferans Araçlarının Karşılaştırılması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UO_baslica_vks_om_bbb_acp_TABL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5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SONUÇ </a:t>
            </a:r>
            <a:r>
              <a:rPr lang="en-US" dirty="0" err="1" smtClean="0"/>
              <a:t>ve</a:t>
            </a:r>
            <a:r>
              <a:rPr lang="en-US" dirty="0" smtClean="0"/>
              <a:t> ÖNERİLER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Amaç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İhtiyaca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Aracı</a:t>
            </a:r>
            <a:r>
              <a:rPr lang="en-US" dirty="0" smtClean="0"/>
              <a:t> </a:t>
            </a:r>
            <a:r>
              <a:rPr lang="en-US" dirty="0" err="1" smtClean="0"/>
              <a:t>Belirlemek</a:t>
            </a:r>
            <a:endParaRPr lang="en-US" dirty="0" smtClean="0"/>
          </a:p>
          <a:p>
            <a:r>
              <a:rPr lang="en-US" dirty="0" smtClean="0"/>
              <a:t>Open Source Really Free?</a:t>
            </a:r>
          </a:p>
          <a:p>
            <a:pPr lvl="1"/>
            <a:r>
              <a:rPr lang="en-US" dirty="0" smtClean="0"/>
              <a:t>Alt </a:t>
            </a:r>
            <a:r>
              <a:rPr lang="en-US" dirty="0" err="1" smtClean="0"/>
              <a:t>yapı</a:t>
            </a:r>
            <a:endParaRPr lang="en-US" dirty="0" smtClean="0"/>
          </a:p>
          <a:p>
            <a:pPr lvl="1"/>
            <a:r>
              <a:rPr lang="en-US" dirty="0" err="1" smtClean="0"/>
              <a:t>Bakım</a:t>
            </a:r>
            <a:endParaRPr lang="en-US" dirty="0" smtClean="0"/>
          </a:p>
          <a:p>
            <a:pPr lvl="1"/>
            <a:r>
              <a:rPr lang="en-US" dirty="0" err="1" smtClean="0"/>
              <a:t>Yönetim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VKS’ler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de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deneyimlere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paylaşımlara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00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SORU VE ÖNERİLER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Teşekkürler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Mesut AYDEMİR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mesuta@ogu.edu.tr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7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AUÖ’de</a:t>
            </a:r>
            <a:r>
              <a:rPr lang="en-US" dirty="0" smtClean="0"/>
              <a:t> </a:t>
            </a:r>
            <a:r>
              <a:rPr lang="en-US" dirty="0" err="1" smtClean="0"/>
              <a:t>VKS’ler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4718231"/>
              </p:ext>
            </p:extLst>
          </p:nvPr>
        </p:nvGraphicFramePr>
        <p:xfrm>
          <a:off x="202051" y="1396999"/>
          <a:ext cx="8620833" cy="515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76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023"/>
            <a:ext cx="6627813" cy="1429871"/>
          </a:xfrm>
        </p:spPr>
        <p:txBody>
          <a:bodyPr>
            <a:normAutofit fontScale="90000"/>
          </a:bodyPr>
          <a:lstStyle/>
          <a:p>
            <a:r>
              <a:rPr lang="tr-TR" sz="3000" b="1" dirty="0">
                <a:latin typeface="Neo Sans Std  TR"/>
                <a:cs typeface="Neo Sans Std  TR"/>
              </a:rPr>
              <a:t>Açık ve Uzaktan Öğrenmede Kullanılan Video Konferans </a:t>
            </a:r>
            <a:r>
              <a:rPr lang="tr-TR" sz="3000" b="1" dirty="0" smtClean="0">
                <a:latin typeface="Neo Sans Std  TR"/>
                <a:cs typeface="Neo Sans Std  TR"/>
              </a:rPr>
              <a:t>Sistemlerinin </a:t>
            </a:r>
            <a:r>
              <a:rPr lang="tr-TR" sz="3000" b="1" dirty="0">
                <a:latin typeface="Neo Sans Std  TR"/>
                <a:cs typeface="Neo Sans Std  TR"/>
              </a:rPr>
              <a:t>(VKS</a:t>
            </a:r>
            <a:r>
              <a:rPr lang="tr-TR" sz="3000" b="1" dirty="0" smtClean="0">
                <a:latin typeface="Neo Sans Std  TR"/>
                <a:cs typeface="Neo Sans Std  TR"/>
              </a:rPr>
              <a:t>) Özellikleri</a:t>
            </a:r>
            <a:endParaRPr lang="en-US" sz="3000" dirty="0">
              <a:latin typeface="Neo Sans Std  TR"/>
              <a:cs typeface="Neo Sans Std  TR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31" y="1550894"/>
            <a:ext cx="8708964" cy="5014310"/>
          </a:xfrm>
        </p:spPr>
        <p:txBody>
          <a:bodyPr vert="horz">
            <a:normAutofit fontScale="92500" lnSpcReduction="10000"/>
          </a:bodyPr>
          <a:lstStyle/>
          <a:p>
            <a:r>
              <a:rPr lang="tr-TR" dirty="0" err="1" smtClean="0">
                <a:latin typeface="Neo Sans Std  TR"/>
                <a:cs typeface="Neo Sans Std  TR"/>
              </a:rPr>
              <a:t>AUÖ’de</a:t>
            </a:r>
            <a:r>
              <a:rPr lang="tr-TR" dirty="0" smtClean="0">
                <a:latin typeface="Neo Sans Std  TR"/>
                <a:cs typeface="Neo Sans Std  TR"/>
              </a:rPr>
              <a:t> </a:t>
            </a:r>
            <a:r>
              <a:rPr lang="tr-TR" dirty="0" err="1" smtClean="0">
                <a:latin typeface="Neo Sans Std  TR"/>
                <a:cs typeface="Neo Sans Std  TR"/>
              </a:rPr>
              <a:t>VKS’ler</a:t>
            </a:r>
            <a:r>
              <a:rPr lang="tr-TR" dirty="0" smtClean="0">
                <a:latin typeface="Neo Sans Std  TR"/>
                <a:cs typeface="Neo Sans Std  TR"/>
              </a:rPr>
              <a:t>: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Sunum yapma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Masaüstü paylaşımı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Beyaz tahtaya farklı biçimlerde ders malzemesi yükleme ve paylaşma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Kamera, mikrofon ve kulaklık/hoparlör ile anlık iletişim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Metin mesajı gönderme (Tüm katılımcılara, özel katılımcıya)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Anlık anket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Katılımcı izinlerini yönetme</a:t>
            </a:r>
          </a:p>
          <a:p>
            <a:pPr lvl="1">
              <a:buFont typeface="Wingdings" charset="2"/>
              <a:buChar char="§"/>
            </a:pPr>
            <a:r>
              <a:rPr lang="tr-TR" dirty="0" smtClean="0">
                <a:latin typeface="Neo Sans Std  TR"/>
                <a:cs typeface="Neo Sans Std  TR"/>
              </a:rPr>
              <a:t>Konferans görüşmenin kaydı</a:t>
            </a:r>
          </a:p>
        </p:txBody>
      </p:sp>
    </p:spTree>
    <p:extLst>
      <p:ext uri="{BB962C8B-B14F-4D97-AF65-F5344CB8AC3E}">
        <p14:creationId xmlns:p14="http://schemas.microsoft.com/office/powerpoint/2010/main" val="19186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-connect-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1" y="302222"/>
            <a:ext cx="4430561" cy="1130245"/>
          </a:xfrm>
          <a:prstGeom prst="rect">
            <a:avLst/>
          </a:prstGeom>
        </p:spPr>
      </p:pic>
      <p:pic>
        <p:nvPicPr>
          <p:cNvPr id="5" name="Picture 4" descr="bigbluebutt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1" y="3416153"/>
            <a:ext cx="3628476" cy="887182"/>
          </a:xfrm>
          <a:prstGeom prst="rect">
            <a:avLst/>
          </a:prstGeom>
        </p:spPr>
      </p:pic>
      <p:pic>
        <p:nvPicPr>
          <p:cNvPr id="6" name="Picture 5" descr="Screen Shot 2015-02-05 at 10.40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1" y="1972157"/>
            <a:ext cx="3765186" cy="782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0763" y="4934587"/>
            <a:ext cx="161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perculus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1" y="5046591"/>
            <a:ext cx="276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2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VKS-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Boyutunda</a:t>
            </a:r>
            <a:r>
              <a:rPr lang="en-US" dirty="0" smtClean="0"/>
              <a:t> </a:t>
            </a:r>
            <a:r>
              <a:rPr lang="en-US" dirty="0" err="1" smtClean="0"/>
              <a:t>Deneyimler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8394" y="1600200"/>
            <a:ext cx="6358405" cy="5072949"/>
          </a:xfrm>
        </p:spPr>
        <p:txBody>
          <a:bodyPr vert="horz">
            <a:normAutofit lnSpcReduction="10000"/>
          </a:bodyPr>
          <a:lstStyle/>
          <a:p>
            <a:r>
              <a:rPr lang="en-US" dirty="0" smtClean="0"/>
              <a:t>ESOGÜSEM- Online YDS </a:t>
            </a:r>
            <a:r>
              <a:rPr lang="en-US" dirty="0" err="1" smtClean="0"/>
              <a:t>Eğitimi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ESUZEM – EYTPE (Online </a:t>
            </a:r>
            <a:r>
              <a:rPr lang="en-US" dirty="0" err="1" smtClean="0"/>
              <a:t>Tezsiz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Lisans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ESUZEM –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Zorunlu</a:t>
            </a:r>
            <a:r>
              <a:rPr lang="en-US" dirty="0" smtClean="0"/>
              <a:t> </a:t>
            </a:r>
            <a:r>
              <a:rPr lang="en-US" dirty="0" err="1" smtClean="0"/>
              <a:t>Dersler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err="1" smtClean="0"/>
              <a:t>Amaçlı</a:t>
            </a:r>
            <a:endParaRPr lang="en-US" dirty="0"/>
          </a:p>
        </p:txBody>
      </p:sp>
      <p:pic>
        <p:nvPicPr>
          <p:cNvPr id="6" name="Picture 5" descr="img.ph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39133"/>
            <a:ext cx="1297295" cy="1627516"/>
          </a:xfrm>
          <a:prstGeom prst="rect">
            <a:avLst/>
          </a:prstGeom>
        </p:spPr>
      </p:pic>
      <p:pic>
        <p:nvPicPr>
          <p:cNvPr id="7" name="Picture 6" descr="openmeetings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" y="1417638"/>
            <a:ext cx="1115117" cy="1166584"/>
          </a:xfrm>
          <a:prstGeom prst="rect">
            <a:avLst/>
          </a:prstGeom>
        </p:spPr>
      </p:pic>
      <p:pic>
        <p:nvPicPr>
          <p:cNvPr id="8" name="Picture 7" descr="connect7_app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8" y="2584222"/>
            <a:ext cx="1397517" cy="1394728"/>
          </a:xfrm>
          <a:prstGeom prst="rect">
            <a:avLst/>
          </a:prstGeom>
        </p:spPr>
      </p:pic>
      <p:pic>
        <p:nvPicPr>
          <p:cNvPr id="5" name="Picture 4" descr="logo_perculu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66649"/>
            <a:ext cx="1320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644823"/>
            <a:ext cx="8864600" cy="4107180"/>
          </a:xfrm>
          <a:prstGeom prst="rect">
            <a:avLst/>
          </a:prstGeom>
        </p:spPr>
      </p:pic>
      <p:pic>
        <p:nvPicPr>
          <p:cNvPr id="5" name="Picture 4" descr="openmeet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88944"/>
            <a:ext cx="4483603" cy="9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meet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88944"/>
            <a:ext cx="4483603" cy="931376"/>
          </a:xfrm>
          <a:prstGeom prst="rect">
            <a:avLst/>
          </a:prstGeom>
        </p:spPr>
      </p:pic>
      <p:pic>
        <p:nvPicPr>
          <p:cNvPr id="2" name="Picture 1" descr="om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452"/>
            <a:ext cx="9144000" cy="46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2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410</Words>
  <Application>Microsoft Macintosh PowerPoint</Application>
  <PresentationFormat>On-screen Show (4:3)</PresentationFormat>
  <Paragraphs>75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Açık ve Uzaktan Öğrenmede Video Konferans Sistemlerinin Uygulama Boyutunda Karşılaştırılması: BigBlueButton, Openmeetings, Adobe Connect Pro ve Perculus Örneği</vt:lpstr>
      <vt:lpstr>AUÖ</vt:lpstr>
      <vt:lpstr>AUÖ’de Kullanılan  Başlıca Araçlar</vt:lpstr>
      <vt:lpstr>AUÖ’de VKS’ler</vt:lpstr>
      <vt:lpstr>Açık ve Uzaktan Öğrenmede Kullanılan Video Konferans Sistemlerinin (VKS) Özellikleri</vt:lpstr>
      <vt:lpstr>PowerPoint Presentation</vt:lpstr>
      <vt:lpstr>VKS- Uygulama Boyutunda Deneyimler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VKS GENEL ÖZELLİKLER KARŞILAŞTIRMALI TABLO</vt:lpstr>
      <vt:lpstr>SONUÇ ve ÖNERİLER</vt:lpstr>
      <vt:lpstr>SORU VE ÖNERİLER</vt:lpstr>
    </vt:vector>
  </TitlesOfParts>
  <Company>Anadolu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Açık ve Uzaktan Öğrenmede Video Konferans Sistemlerinin Uygulama Boyutunda Karşılaştırılması: BigBlueButton, Openmeetings ve Adobe Connect Pro Örneği</dc:title>
  <dc:creator>Mesut Aydemir</dc:creator>
  <cp:lastModifiedBy>Mesut Aydemir</cp:lastModifiedBy>
  <cp:revision>25</cp:revision>
  <dcterms:created xsi:type="dcterms:W3CDTF">2015-02-05T08:01:28Z</dcterms:created>
  <dcterms:modified xsi:type="dcterms:W3CDTF">2015-02-18T11:54:43Z</dcterms:modified>
</cp:coreProperties>
</file>